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    <Relationship Id="rId2" Type="http://schemas.openxmlformats.org/officeDocument/2006/relationships/extended-properties" Target="docProps/app.xml"/>
    <Relationship Id="rId3" Type="http://schemas.openxmlformats.org/package/2006/relationships/metadata/core-properties" Target="docProps/core.xml"/>
    <Relationship Id="rId4" Type="http://schemas.openxmlformats.org/officeDocument/2006/relationships/custom-properties" Target="docProps/custom.xml"/>
</Relationships>
</file>

<file path=ppt/presentation.xml><?xml version="1.0" encoding="utf-8"?>
<p:presentation xmlns:p="http://schemas.openxmlformats.org/presentationml/2006/main" xmlns:a="http://schemas.openxmlformats.org/drawing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24384000" cy="13817600"/>
  <p:notesSz cx="24384000" cy="138176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/Relationships>
</file>

<file path=ppt/media/image0.pn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
   <Relationship Id="rId1" Type="http://schemas.openxmlformats.org/officeDocument/2006/relationships/slideMaster" Target="../slideMasters/slideMaster1.xml" />
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2" Type="http://schemas.openxmlformats.org/officeDocument/2006/relationships/theme" Target="../theme/theme1.xml"/>
    <Relationship Id="rId1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0.png" 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4" Type="http://schemas.openxmlformats.org/officeDocument/2006/relationships/image" Target="../media/image22.png" /><Relationship Id="rId25" Type="http://schemas.openxmlformats.org/officeDocument/2006/relationships/image" Target="../media/image23.png" 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4.png" /><Relationship Id="rId27" Type="http://schemas.openxmlformats.org/officeDocument/2006/relationships/image" Target="../media/image25.png" 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8" Type="http://schemas.openxmlformats.org/officeDocument/2006/relationships/image" Target="../media/image26.png" /><Relationship Id="rId29" Type="http://schemas.openxmlformats.org/officeDocument/2006/relationships/image" Target="../media/image27.png" 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0" Type="http://schemas.openxmlformats.org/officeDocument/2006/relationships/image" Target="../media/image28.png" /><Relationship Id="rId31" Type="http://schemas.openxmlformats.org/officeDocument/2006/relationships/image" Target="../media/image29.png" 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2" Type="http://schemas.openxmlformats.org/officeDocument/2006/relationships/image" Target="../media/image30.png" /><Relationship Id="rId33" Type="http://schemas.openxmlformats.org/officeDocument/2006/relationships/image" Target="../media/image31.png" 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4" Type="http://schemas.openxmlformats.org/officeDocument/2006/relationships/image" Target="../media/image32.png" /><Relationship Id="rId35" Type="http://schemas.openxmlformats.org/officeDocument/2006/relationships/image" Target="../media/image33.png" 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6" Type="http://schemas.openxmlformats.org/officeDocument/2006/relationships/image" Target="../media/image34.png" /><Relationship Id="rId37" Type="http://schemas.openxmlformats.org/officeDocument/2006/relationships/image" Target="../media/image35.png" 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8" Type="http://schemas.openxmlformats.org/officeDocument/2006/relationships/image" Target="../media/image36.png" /><Relationship Id="rId39" Type="http://schemas.openxmlformats.org/officeDocument/2006/relationships/image" Target="../media/image37.png" 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40" Type="http://schemas.openxmlformats.org/officeDocument/2006/relationships/image" Target="../media/image38.png" /><Relationship Id="rId41" Type="http://schemas.openxmlformats.org/officeDocument/2006/relationships/image" Target="../media/image39.png" 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42" Type="http://schemas.openxmlformats.org/officeDocument/2006/relationships/image" Target="../media/image40.png" /><Relationship Id="rId43" Type="http://schemas.openxmlformats.org/officeDocument/2006/relationships/image" Target="../media/image41.png" 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4" Type="http://schemas.openxmlformats.org/officeDocument/2006/relationships/image" Target="../media/image2.png" /><Relationship Id="rId5" Type="http://schemas.openxmlformats.org/officeDocument/2006/relationships/image" Target="../media/image3.png" /><Relationship Id="rId6" Type="http://schemas.openxmlformats.org/officeDocument/2006/relationships/image" Target="../media/image4.png" /><Relationship Id="rId7" Type="http://schemas.openxmlformats.org/officeDocument/2006/relationships/image" Target="../media/image5.png" /><Relationship Id="rId8" Type="http://schemas.openxmlformats.org/officeDocument/2006/relationships/image" Target="../media/image6.png" /><Relationship Id="rId9" Type="http://schemas.openxmlformats.org/officeDocument/2006/relationships/image" Target="../media/image7.png" /><Relationship Id="rId10" Type="http://schemas.openxmlformats.org/officeDocument/2006/relationships/image" Target="../media/image8.png" /><Relationship Id="rId11" Type="http://schemas.openxmlformats.org/officeDocument/2006/relationships/image" Target="../media/image9.png" /><Relationship Id="rId12" Type="http://schemas.openxmlformats.org/officeDocument/2006/relationships/image" Target="../media/image10.png" /><Relationship Id="rId13" Type="http://schemas.openxmlformats.org/officeDocument/2006/relationships/image" Target="../media/image11.png" /><Relationship Id="rId14" Type="http://schemas.openxmlformats.org/officeDocument/2006/relationships/image" Target="../media/image12.png" /><Relationship Id="rId15" Type="http://schemas.openxmlformats.org/officeDocument/2006/relationships/image" Target="../media/image13.png" /><Relationship Id="rId16" Type="http://schemas.openxmlformats.org/officeDocument/2006/relationships/image" Target="../media/image14.png" 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44" Type="http://schemas.openxmlformats.org/officeDocument/2006/relationships/image" Target="../media/image42.png" /><Relationship Id="rId45" Type="http://schemas.openxmlformats.org/officeDocument/2006/relationships/image" Target="../media/image43.png" 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46" Type="http://schemas.openxmlformats.org/officeDocument/2006/relationships/image" Target="../media/image44.png" /><Relationship Id="rId47" Type="http://schemas.openxmlformats.org/officeDocument/2006/relationships/image" Target="../media/image45.png" 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48" Type="http://schemas.openxmlformats.org/officeDocument/2006/relationships/image" Target="../media/image46.png" /><Relationship Id="rId49" Type="http://schemas.openxmlformats.org/officeDocument/2006/relationships/image" Target="../media/image47.png" 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50" Type="http://schemas.openxmlformats.org/officeDocument/2006/relationships/image" Target="../media/image48.png" /><Relationship Id="rId51" Type="http://schemas.openxmlformats.org/officeDocument/2006/relationships/image" Target="../media/image49.png" 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52" Type="http://schemas.openxmlformats.org/officeDocument/2006/relationships/image" Target="../media/image50.png" 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53" Type="http://schemas.openxmlformats.org/officeDocument/2006/relationships/image" Target="../media/image51.png" 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54" Type="http://schemas.openxmlformats.org/officeDocument/2006/relationships/image" Target="../media/image52.png" 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55" Type="http://schemas.openxmlformats.org/officeDocument/2006/relationships/image" Target="../media/image53.png" 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56" Type="http://schemas.openxmlformats.org/officeDocument/2006/relationships/image" Target="../media/image54.png" 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57" Type="http://schemas.openxmlformats.org/officeDocument/2006/relationships/image" Target="../media/image55.png" /><Relationship Id="rId58" Type="http://schemas.openxmlformats.org/officeDocument/2006/relationships/image" Target="../media/image56.png" 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7" Type="http://schemas.openxmlformats.org/officeDocument/2006/relationships/image" Target="../media/image15.png" 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59" Type="http://schemas.openxmlformats.org/officeDocument/2006/relationships/image" Target="../media/image57.png" /><Relationship Id="rId60" Type="http://schemas.openxmlformats.org/officeDocument/2006/relationships/image" Target="../media/image58.png" 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61" Type="http://schemas.openxmlformats.org/officeDocument/2006/relationships/image" Target="../media/image59.png" /><Relationship Id="rId62" Type="http://schemas.openxmlformats.org/officeDocument/2006/relationships/image" Target="../media/image60.png" 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63" Type="http://schemas.openxmlformats.org/officeDocument/2006/relationships/image" Target="../media/image61.png" /><Relationship Id="rId64" Type="http://schemas.openxmlformats.org/officeDocument/2006/relationships/image" Target="../media/image62.png" 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65" Type="http://schemas.openxmlformats.org/officeDocument/2006/relationships/image" Target="../media/image63.png" /><Relationship Id="rId66" Type="http://schemas.openxmlformats.org/officeDocument/2006/relationships/image" Target="../media/image64.png" 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6.png" 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9" Type="http://schemas.openxmlformats.org/officeDocument/2006/relationships/image" Target="../media/image17.png" 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0" Type="http://schemas.openxmlformats.org/officeDocument/2006/relationships/image" Target="../media/image18.png" 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1" Type="http://schemas.openxmlformats.org/officeDocument/2006/relationships/image" Target="../media/image19.png" 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2" Type="http://schemas.openxmlformats.org/officeDocument/2006/relationships/image" Target="../media/image20.png" 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3" Type="http://schemas.openxmlformats.org/officeDocument/2006/relationships/image" Target="../media/image21.png" /><Relationship Id="rId1" Type="http://schemas.openxmlformats.org/officeDocument/2006/relationships/slideLayout" Target="../slideLayouts/slideLayout1.xml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25" name="Image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27" name="Image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29" name="Image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31" name="Image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33" name="Image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/>
          <p:cNvPicPr>
            <a:picLocks noChangeAspect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35" name="Image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"/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37" name="Image"/>
          <p:cNvPicPr>
            <a:picLocks noChangeAspect="1"/>
          </p:cNvPicPr>
          <p:nvPr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"/>
          <p:cNvPicPr>
            <a:picLocks noChangeAspect="1"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39" name="Image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41" name="Image"/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"/>
          <p:cNvPicPr>
            <a:picLocks noChangeAspect="1"/>
          </p:cNvPicPr>
          <p:nvPr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43" name="Image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object 1"/>
          <p:cNvSpPr/>
          <p:nvPr/>
        </p:nvSpPr>
        <p:spPr>
          <a:xfrm>
            <a:off x="0" y="0"/>
            <a:ext cx="24384000" cy="13716000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/>
          <p:nvPr/>
        </p:nvSpPr>
        <p:spPr>
          <a:xfrm>
            <a:off x="0" y="0"/>
            <a:ext cx="24384000" cy="13716000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12369800"/>
            <a:ext cx="24384000" cy="1346200"/>
          </a:xfrm>
          <a:custGeom>
            <a:avLst/>
            <a:gdLst/>
            <a:ahLst/>
            <a:cxnLst/>
            <a:rect l="l" t="t" r="r" b="b"/>
            <a:pathLst>
              <a:path w="24384000" h="1346200">
                <a:moveTo>
                  <a:pt x="0" y="0"/>
                </a:moveTo>
                <a:lnTo>
                  <a:pt x="24384000" y="0"/>
                </a:lnTo>
                <a:lnTo>
                  <a:pt x="24384000" y="1346200"/>
                </a:lnTo>
                <a:lnTo>
                  <a:pt x="0" y="13462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1346200" y="12738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609600" y="304800"/>
                </a:moveTo>
                <a:cubicBezTo>
                  <a:pt x="609600" y="473136"/>
                  <a:pt x="473136" y="609600"/>
                  <a:pt x="304800" y="609600"/>
                </a:cubicBezTo>
                <a:cubicBezTo>
                  <a:pt x="136463" y="609600"/>
                  <a:pt x="0" y="473136"/>
                  <a:pt x="0" y="304800"/>
                </a:cubicBezTo>
                <a:cubicBezTo>
                  <a:pt x="0" y="136464"/>
                  <a:pt x="136463" y="0"/>
                  <a:pt x="304800" y="0"/>
                </a:cubicBezTo>
                <a:cubicBezTo>
                  <a:pt x="473136" y="0"/>
                  <a:pt x="609600" y="136464"/>
                  <a:pt x="609600" y="304800"/>
                </a:cubicBezTo>
                <a:close/>
              </a:path>
            </a:pathLst>
          </a:custGeom>
          <a:solidFill>
            <a:srgbClr val="3a89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/>
          <p:nvPr/>
        </p:nvSpPr>
        <p:spPr>
          <a:xfrm>
            <a:off x="1710946" y="12906226"/>
            <a:ext cx="76941" cy="76820"/>
          </a:xfrm>
          <a:custGeom>
            <a:avLst/>
            <a:gdLst/>
            <a:ahLst/>
            <a:cxnLst/>
            <a:rect l="l" t="t" r="r" b="b"/>
            <a:pathLst>
              <a:path w="76941" h="76820">
                <a:moveTo>
                  <a:pt x="38471" y="76820"/>
                </a:moveTo>
                <a:cubicBezTo>
                  <a:pt x="59717" y="76820"/>
                  <a:pt x="76941" y="59624"/>
                  <a:pt x="76941" y="38410"/>
                </a:cubicBezTo>
                <a:cubicBezTo>
                  <a:pt x="76941" y="17197"/>
                  <a:pt x="59717" y="0"/>
                  <a:pt x="38471" y="0"/>
                </a:cubicBezTo>
                <a:cubicBezTo>
                  <a:pt x="17224" y="0"/>
                  <a:pt x="0" y="17197"/>
                  <a:pt x="0" y="38410"/>
                </a:cubicBezTo>
                <a:cubicBezTo>
                  <a:pt x="0" y="59624"/>
                  <a:pt x="17224" y="76820"/>
                  <a:pt x="38471" y="76820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6" name="object 6"/>
          <p:cNvSpPr/>
          <p:nvPr/>
        </p:nvSpPr>
        <p:spPr>
          <a:xfrm>
            <a:off x="1710946" y="13002692"/>
            <a:ext cx="76941" cy="80393"/>
          </a:xfrm>
          <a:custGeom>
            <a:avLst/>
            <a:gdLst/>
            <a:ahLst/>
            <a:cxnLst/>
            <a:rect l="l" t="t" r="r" b="b"/>
            <a:pathLst>
              <a:path w="76941" h="80393">
                <a:moveTo>
                  <a:pt x="38471" y="80393"/>
                </a:moveTo>
                <a:cubicBezTo>
                  <a:pt x="59717" y="80393"/>
                  <a:pt x="76941" y="62396"/>
                  <a:pt x="76941" y="40196"/>
                </a:cubicBezTo>
                <a:cubicBezTo>
                  <a:pt x="76941" y="17996"/>
                  <a:pt x="59717" y="0"/>
                  <a:pt x="38471" y="0"/>
                </a:cubicBezTo>
                <a:cubicBezTo>
                  <a:pt x="17224" y="0"/>
                  <a:pt x="0" y="17996"/>
                  <a:pt x="0" y="40196"/>
                </a:cubicBezTo>
                <a:cubicBezTo>
                  <a:pt x="0" y="62396"/>
                  <a:pt x="17224" y="80393"/>
                  <a:pt x="38471" y="80393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7" name="object 7"/>
          <p:cNvSpPr/>
          <p:nvPr/>
        </p:nvSpPr>
        <p:spPr>
          <a:xfrm>
            <a:off x="1710946" y="13102729"/>
            <a:ext cx="76941" cy="76820"/>
          </a:xfrm>
          <a:custGeom>
            <a:avLst/>
            <a:gdLst/>
            <a:ahLst/>
            <a:cxnLst/>
            <a:rect l="l" t="t" r="r" b="b"/>
            <a:pathLst>
              <a:path w="76941" h="76820">
                <a:moveTo>
                  <a:pt x="38471" y="76820"/>
                </a:moveTo>
                <a:cubicBezTo>
                  <a:pt x="59717" y="76820"/>
                  <a:pt x="76941" y="59623"/>
                  <a:pt x="76941" y="38410"/>
                </a:cubicBezTo>
                <a:cubicBezTo>
                  <a:pt x="76941" y="17197"/>
                  <a:pt x="59717" y="0"/>
                  <a:pt x="38471" y="0"/>
                </a:cubicBezTo>
                <a:cubicBezTo>
                  <a:pt x="17224" y="0"/>
                  <a:pt x="0" y="17197"/>
                  <a:pt x="0" y="38410"/>
                </a:cubicBezTo>
                <a:cubicBezTo>
                  <a:pt x="0" y="59623"/>
                  <a:pt x="17224" y="76820"/>
                  <a:pt x="38471" y="7682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8" name="object 8"/>
          <p:cNvSpPr/>
          <p:nvPr/>
        </p:nvSpPr>
        <p:spPr>
          <a:xfrm>
            <a:off x="1610744" y="13002692"/>
            <a:ext cx="80519" cy="80393"/>
          </a:xfrm>
          <a:custGeom>
            <a:avLst/>
            <a:gdLst/>
            <a:ahLst/>
            <a:cxnLst/>
            <a:rect l="l" t="t" r="r" b="b"/>
            <a:pathLst>
              <a:path w="80519" h="80393">
                <a:moveTo>
                  <a:pt x="40260" y="80393"/>
                </a:moveTo>
                <a:cubicBezTo>
                  <a:pt x="62495" y="80393"/>
                  <a:pt x="80520" y="62396"/>
                  <a:pt x="80520" y="40196"/>
                </a:cubicBezTo>
                <a:cubicBezTo>
                  <a:pt x="80520" y="17996"/>
                  <a:pt x="62495" y="0"/>
                  <a:pt x="40260" y="0"/>
                </a:cubicBezTo>
                <a:cubicBezTo>
                  <a:pt x="18025" y="0"/>
                  <a:pt x="0" y="17996"/>
                  <a:pt x="0" y="40196"/>
                </a:cubicBezTo>
                <a:cubicBezTo>
                  <a:pt x="0" y="62396"/>
                  <a:pt x="18025" y="80393"/>
                  <a:pt x="40260" y="80393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9" name="object 9"/>
          <p:cNvSpPr/>
          <p:nvPr/>
        </p:nvSpPr>
        <p:spPr>
          <a:xfrm>
            <a:off x="1610744" y="13102729"/>
            <a:ext cx="80519" cy="76820"/>
          </a:xfrm>
          <a:custGeom>
            <a:avLst/>
            <a:gdLst/>
            <a:ahLst/>
            <a:cxnLst/>
            <a:rect l="l" t="t" r="r" b="b"/>
            <a:pathLst>
              <a:path w="80519" h="76820">
                <a:moveTo>
                  <a:pt x="40260" y="76820"/>
                </a:moveTo>
                <a:cubicBezTo>
                  <a:pt x="62495" y="76820"/>
                  <a:pt x="80520" y="59623"/>
                  <a:pt x="80520" y="38410"/>
                </a:cubicBezTo>
                <a:cubicBezTo>
                  <a:pt x="80520" y="17197"/>
                  <a:pt x="62495" y="0"/>
                  <a:pt x="40260" y="0"/>
                </a:cubicBezTo>
                <a:cubicBezTo>
                  <a:pt x="18025" y="0"/>
                  <a:pt x="0" y="17197"/>
                  <a:pt x="0" y="38410"/>
                </a:cubicBezTo>
                <a:cubicBezTo>
                  <a:pt x="0" y="59623"/>
                  <a:pt x="18025" y="76820"/>
                  <a:pt x="40260" y="7682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0" name="object 10"/>
          <p:cNvSpPr/>
          <p:nvPr/>
        </p:nvSpPr>
        <p:spPr>
          <a:xfrm>
            <a:off x="1514115" y="13102729"/>
            <a:ext cx="76941" cy="76820"/>
          </a:xfrm>
          <a:custGeom>
            <a:avLst/>
            <a:gdLst/>
            <a:ahLst/>
            <a:cxnLst/>
            <a:rect l="l" t="t" r="r" b="b"/>
            <a:pathLst>
              <a:path w="76941" h="76820">
                <a:moveTo>
                  <a:pt x="38470" y="76820"/>
                </a:moveTo>
                <a:cubicBezTo>
                  <a:pt x="59717" y="76820"/>
                  <a:pt x="76941" y="59623"/>
                  <a:pt x="76941" y="38410"/>
                </a:cubicBezTo>
                <a:cubicBezTo>
                  <a:pt x="76941" y="17197"/>
                  <a:pt x="59717" y="0"/>
                  <a:pt x="38470" y="0"/>
                </a:cubicBezTo>
                <a:cubicBezTo>
                  <a:pt x="17224" y="0"/>
                  <a:pt x="0" y="17197"/>
                  <a:pt x="0" y="38410"/>
                </a:cubicBezTo>
                <a:cubicBezTo>
                  <a:pt x="0" y="59623"/>
                  <a:pt x="17224" y="76820"/>
                  <a:pt x="38470" y="7682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1" name="object 11"/>
          <p:cNvSpPr/>
          <p:nvPr/>
        </p:nvSpPr>
        <p:spPr>
          <a:xfrm>
            <a:off x="2133600" y="13017500"/>
            <a:ext cx="401910" cy="25400"/>
          </a:xfrm>
          <a:custGeom>
            <a:avLst/>
            <a:gdLst/>
            <a:ahLst/>
            <a:cxnLst/>
            <a:rect l="l" t="t" r="r" b="b"/>
            <a:pathLst>
              <a:path w="401910" h="25400">
                <a:moveTo>
                  <a:pt x="0" y="25400"/>
                </a:moveTo>
                <a:lnTo>
                  <a:pt x="401910" y="25400"/>
                </a:lnTo>
                <a:lnTo>
                  <a:pt x="401910" y="0"/>
                </a:lnTo>
                <a:lnTo>
                  <a:pt x="0" y="0"/>
                </a:lnTo>
                <a:lnTo>
                  <a:pt x="0" y="25400"/>
                </a:lnTo>
                <a:close/>
              </a:path>
            </a:pathLst>
          </a:custGeom>
          <a:solidFill>
            <a:srgbClr val="b0b0c1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2" name="object 12"/>
          <p:cNvSpPr/>
          <p:nvPr/>
        </p:nvSpPr>
        <p:spPr>
          <a:xfrm>
            <a:off x="2713310" y="12872263"/>
            <a:ext cx="647164" cy="329285"/>
          </a:xfrm>
          <a:custGeom>
            <a:avLst/>
            <a:gdLst/>
            <a:ahLst/>
            <a:cxnLst/>
            <a:rect l="l" t="t" r="r" b="b"/>
            <a:pathLst>
              <a:path w="647164" h="329285">
                <a:moveTo>
                  <a:pt x="0" y="297637"/>
                </a:moveTo>
                <a:close/>
                <a:moveTo>
                  <a:pt x="50851" y="12801"/>
                </a:moveTo>
                <a:lnTo>
                  <a:pt x="50851" y="129438"/>
                </a:lnTo>
                <a:lnTo>
                  <a:pt x="274523" y="129438"/>
                </a:lnTo>
                <a:lnTo>
                  <a:pt x="274523" y="12801"/>
                </a:lnTo>
                <a:lnTo>
                  <a:pt x="50851" y="12801"/>
                </a:lnTo>
                <a:close/>
                <a:moveTo>
                  <a:pt x="227940" y="49784"/>
                </a:moveTo>
                <a:lnTo>
                  <a:pt x="227940" y="92456"/>
                </a:lnTo>
                <a:lnTo>
                  <a:pt x="97079" y="92456"/>
                </a:lnTo>
                <a:lnTo>
                  <a:pt x="97079" y="49784"/>
                </a:lnTo>
                <a:lnTo>
                  <a:pt x="227940" y="49784"/>
                </a:lnTo>
                <a:close/>
                <a:moveTo>
                  <a:pt x="14224" y="160375"/>
                </a:moveTo>
                <a:lnTo>
                  <a:pt x="14224" y="197713"/>
                </a:lnTo>
                <a:lnTo>
                  <a:pt x="311861" y="197713"/>
                </a:lnTo>
                <a:lnTo>
                  <a:pt x="311861" y="160375"/>
                </a:lnTo>
                <a:lnTo>
                  <a:pt x="14224" y="160375"/>
                </a:lnTo>
                <a:close/>
                <a:moveTo>
                  <a:pt x="139040" y="120904"/>
                </a:moveTo>
                <a:lnTo>
                  <a:pt x="139040" y="171043"/>
                </a:lnTo>
                <a:lnTo>
                  <a:pt x="186334" y="171043"/>
                </a:lnTo>
                <a:lnTo>
                  <a:pt x="186334" y="120904"/>
                </a:lnTo>
                <a:lnTo>
                  <a:pt x="139040" y="120904"/>
                </a:lnTo>
                <a:close/>
                <a:moveTo>
                  <a:pt x="47295" y="221539"/>
                </a:moveTo>
                <a:lnTo>
                  <a:pt x="47295" y="258877"/>
                </a:lnTo>
                <a:lnTo>
                  <a:pt x="228651" y="258877"/>
                </a:lnTo>
                <a:lnTo>
                  <a:pt x="228651" y="329285"/>
                </a:lnTo>
                <a:lnTo>
                  <a:pt x="275946" y="329285"/>
                </a:lnTo>
                <a:lnTo>
                  <a:pt x="275946" y="221539"/>
                </a:lnTo>
                <a:lnTo>
                  <a:pt x="47295" y="221539"/>
                </a:lnTo>
                <a:close/>
                <a:moveTo>
                  <a:pt x="327124" y="297637"/>
                </a:moveTo>
                <a:close/>
                <a:moveTo>
                  <a:pt x="413535" y="85344"/>
                </a:moveTo>
                <a:lnTo>
                  <a:pt x="413535" y="102413"/>
                </a:lnTo>
                <a:cubicBezTo>
                  <a:pt x="413535" y="151841"/>
                  <a:pt x="388999" y="207670"/>
                  <a:pt x="335303" y="232207"/>
                </a:cubicBezTo>
                <a:lnTo>
                  <a:pt x="360906" y="268478"/>
                </a:lnTo>
                <a:cubicBezTo>
                  <a:pt x="420647" y="241808"/>
                  <a:pt x="450162" y="171755"/>
                  <a:pt x="450162" y="102413"/>
                </a:cubicBezTo>
                <a:lnTo>
                  <a:pt x="450162" y="85344"/>
                </a:lnTo>
                <a:lnTo>
                  <a:pt x="413535" y="85344"/>
                </a:lnTo>
                <a:close/>
                <a:moveTo>
                  <a:pt x="423847" y="85344"/>
                </a:moveTo>
                <a:lnTo>
                  <a:pt x="423847" y="102413"/>
                </a:lnTo>
                <a:cubicBezTo>
                  <a:pt x="423847" y="168554"/>
                  <a:pt x="451940" y="236118"/>
                  <a:pt x="509903" y="262788"/>
                </a:cubicBezTo>
                <a:lnTo>
                  <a:pt x="535150" y="226873"/>
                </a:lnTo>
                <a:cubicBezTo>
                  <a:pt x="483588" y="201981"/>
                  <a:pt x="460474" y="149352"/>
                  <a:pt x="460474" y="102413"/>
                </a:cubicBezTo>
                <a:lnTo>
                  <a:pt x="460474" y="85344"/>
                </a:lnTo>
                <a:lnTo>
                  <a:pt x="423847" y="85344"/>
                </a:lnTo>
                <a:close/>
                <a:moveTo>
                  <a:pt x="346682" y="53695"/>
                </a:moveTo>
                <a:lnTo>
                  <a:pt x="346682" y="91033"/>
                </a:lnTo>
                <a:lnTo>
                  <a:pt x="525905" y="91033"/>
                </a:lnTo>
                <a:lnTo>
                  <a:pt x="525905" y="53695"/>
                </a:lnTo>
                <a:lnTo>
                  <a:pt x="346682" y="53695"/>
                </a:lnTo>
                <a:close/>
                <a:moveTo>
                  <a:pt x="413179" y="7467"/>
                </a:moveTo>
                <a:lnTo>
                  <a:pt x="413179" y="72898"/>
                </a:lnTo>
                <a:lnTo>
                  <a:pt x="460474" y="72898"/>
                </a:lnTo>
                <a:lnTo>
                  <a:pt x="460474" y="7467"/>
                </a:lnTo>
                <a:lnTo>
                  <a:pt x="413179" y="7467"/>
                </a:lnTo>
                <a:close/>
                <a:moveTo>
                  <a:pt x="551863" y="0"/>
                </a:moveTo>
                <a:lnTo>
                  <a:pt x="551863" y="329285"/>
                </a:lnTo>
                <a:lnTo>
                  <a:pt x="599514" y="329285"/>
                </a:lnTo>
                <a:lnTo>
                  <a:pt x="599514" y="0"/>
                </a:lnTo>
                <a:lnTo>
                  <a:pt x="551863" y="0"/>
                </a:lnTo>
                <a:close/>
                <a:moveTo>
                  <a:pt x="588846" y="127660"/>
                </a:moveTo>
                <a:lnTo>
                  <a:pt x="588846" y="166776"/>
                </a:lnTo>
                <a:lnTo>
                  <a:pt x="647164" y="166776"/>
                </a:lnTo>
                <a:lnTo>
                  <a:pt x="647164" y="127660"/>
                </a:lnTo>
                <a:lnTo>
                  <a:pt x="588846" y="127660"/>
                </a:lnTo>
                <a:close/>
              </a:path>
            </a:pathLst>
          </a:custGeom>
          <a:solidFill>
            <a:srgbClr val="3a89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3" name="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13310" y="13169900"/>
            <a:ext cx="327152" cy="0"/>
          </a:xfrm>
          <a:prstGeom prst="rect">
            <a:avLst/>
          </a:prstGeom>
        </p:spPr>
      </p:pic>
      <p:sp>
        <p:nvSpPr>
          <p:cNvPr id="13" name="object 13"/>
          <p:cNvSpPr/>
          <p:nvPr/>
        </p:nvSpPr>
        <p:spPr>
          <a:xfrm>
            <a:off x="1346200" y="12371512"/>
            <a:ext cx="21691600" cy="12700"/>
          </a:xfrm>
          <a:custGeom>
            <a:avLst/>
            <a:gdLst/>
            <a:ahLst/>
            <a:cxnLst/>
            <a:rect l="l" t="t" r="r" b="b"/>
            <a:pathLst>
              <a:path w="21691600" h="12700">
                <a:moveTo>
                  <a:pt x="0" y="12700"/>
                </a:moveTo>
                <a:lnTo>
                  <a:pt x="21691600" y="12700"/>
                </a:lnTo>
                <a:lnTo>
                  <a:pt x="21691600" y="0"/>
                </a:lnTo>
                <a:lnTo>
                  <a:pt x="0" y="0"/>
                </a:lnTo>
                <a:lnTo>
                  <a:pt x="0" y="12700"/>
                </a:lnTo>
                <a:close/>
              </a:path>
            </a:pathLst>
          </a:custGeom>
          <a:solidFill>
            <a:srgbClr val="dedee9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4" name="object 14"/>
          <p:cNvSpPr/>
          <p:nvPr/>
        </p:nvSpPr>
        <p:spPr>
          <a:xfrm>
            <a:off x="1219200" y="1409700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965200" y="482600"/>
                </a:moveTo>
                <a:cubicBezTo>
                  <a:pt x="965200" y="749133"/>
                  <a:pt x="749132" y="965200"/>
                  <a:pt x="482600" y="965200"/>
                </a:cubicBezTo>
                <a:cubicBezTo>
                  <a:pt x="216067" y="965200"/>
                  <a:pt x="0" y="749133"/>
                  <a:pt x="0" y="482600"/>
                </a:cubicBezTo>
                <a:cubicBezTo>
                  <a:pt x="0" y="216067"/>
                  <a:pt x="216067" y="0"/>
                  <a:pt x="482600" y="0"/>
                </a:cubicBezTo>
                <a:cubicBezTo>
                  <a:pt x="749132" y="0"/>
                  <a:pt x="965200" y="216067"/>
                  <a:pt x="965200" y="482600"/>
                </a:cubicBez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5" name="object 15"/>
          <p:cNvSpPr/>
          <p:nvPr/>
        </p:nvSpPr>
        <p:spPr>
          <a:xfrm>
            <a:off x="1487487" y="1704543"/>
            <a:ext cx="401100" cy="294233"/>
          </a:xfrm>
          <a:custGeom>
            <a:avLst/>
            <a:gdLst/>
            <a:ahLst/>
            <a:cxnLst/>
            <a:rect l="l" t="t" r="r" b="b"/>
            <a:pathLst>
              <a:path w="401100" h="294233">
                <a:moveTo>
                  <a:pt x="0" y="289357"/>
                </a:moveTo>
                <a:close/>
                <a:moveTo>
                  <a:pt x="144272" y="294233"/>
                </a:moveTo>
                <a:cubicBezTo>
                  <a:pt x="117992" y="294233"/>
                  <a:pt x="95504" y="288138"/>
                  <a:pt x="76810" y="275945"/>
                </a:cubicBezTo>
                <a:cubicBezTo>
                  <a:pt x="58115" y="263483"/>
                  <a:pt x="43620" y="246278"/>
                  <a:pt x="33325" y="224333"/>
                </a:cubicBezTo>
                <a:cubicBezTo>
                  <a:pt x="23300" y="202117"/>
                  <a:pt x="18288" y="176378"/>
                  <a:pt x="18288" y="147117"/>
                </a:cubicBezTo>
                <a:cubicBezTo>
                  <a:pt x="18288" y="118127"/>
                  <a:pt x="23300" y="92524"/>
                  <a:pt x="33325" y="70308"/>
                </a:cubicBezTo>
                <a:cubicBezTo>
                  <a:pt x="43620" y="48091"/>
                  <a:pt x="58115" y="30887"/>
                  <a:pt x="76810" y="18694"/>
                </a:cubicBezTo>
                <a:cubicBezTo>
                  <a:pt x="95504" y="6232"/>
                  <a:pt x="117992" y="0"/>
                  <a:pt x="144272" y="0"/>
                </a:cubicBezTo>
                <a:cubicBezTo>
                  <a:pt x="170553" y="0"/>
                  <a:pt x="193040" y="6232"/>
                  <a:pt x="211734" y="18694"/>
                </a:cubicBezTo>
                <a:cubicBezTo>
                  <a:pt x="230429" y="30887"/>
                  <a:pt x="244788" y="48091"/>
                  <a:pt x="254813" y="70308"/>
                </a:cubicBezTo>
                <a:cubicBezTo>
                  <a:pt x="265108" y="92524"/>
                  <a:pt x="270256" y="118127"/>
                  <a:pt x="270256" y="147117"/>
                </a:cubicBezTo>
                <a:cubicBezTo>
                  <a:pt x="270256" y="176378"/>
                  <a:pt x="265108" y="202117"/>
                  <a:pt x="254813" y="224333"/>
                </a:cubicBezTo>
                <a:cubicBezTo>
                  <a:pt x="244788" y="246278"/>
                  <a:pt x="230429" y="263483"/>
                  <a:pt x="211734" y="275945"/>
                </a:cubicBezTo>
                <a:cubicBezTo>
                  <a:pt x="193040" y="288138"/>
                  <a:pt x="170553" y="294233"/>
                  <a:pt x="144272" y="294233"/>
                </a:cubicBezTo>
                <a:close/>
                <a:moveTo>
                  <a:pt x="144272" y="247498"/>
                </a:moveTo>
                <a:cubicBezTo>
                  <a:pt x="165676" y="247498"/>
                  <a:pt x="183151" y="238557"/>
                  <a:pt x="196698" y="220675"/>
                </a:cubicBezTo>
                <a:cubicBezTo>
                  <a:pt x="210244" y="202794"/>
                  <a:pt x="217018" y="178275"/>
                  <a:pt x="217018" y="147117"/>
                </a:cubicBezTo>
                <a:cubicBezTo>
                  <a:pt x="217018" y="115960"/>
                  <a:pt x="210244" y="91440"/>
                  <a:pt x="196698" y="73559"/>
                </a:cubicBezTo>
                <a:cubicBezTo>
                  <a:pt x="183151" y="55677"/>
                  <a:pt x="165676" y="46736"/>
                  <a:pt x="144272" y="46736"/>
                </a:cubicBezTo>
                <a:cubicBezTo>
                  <a:pt x="122597" y="46736"/>
                  <a:pt x="104987" y="55677"/>
                  <a:pt x="91440" y="73559"/>
                </a:cubicBezTo>
                <a:cubicBezTo>
                  <a:pt x="78164" y="91440"/>
                  <a:pt x="71527" y="115960"/>
                  <a:pt x="71527" y="147117"/>
                </a:cubicBezTo>
                <a:cubicBezTo>
                  <a:pt x="71527" y="178275"/>
                  <a:pt x="78164" y="202794"/>
                  <a:pt x="91440" y="220675"/>
                </a:cubicBezTo>
                <a:cubicBezTo>
                  <a:pt x="104987" y="238557"/>
                  <a:pt x="122597" y="247498"/>
                  <a:pt x="144272" y="247498"/>
                </a:cubicBezTo>
                <a:close/>
                <a:moveTo>
                  <a:pt x="288528" y="289357"/>
                </a:moveTo>
                <a:close/>
                <a:moveTo>
                  <a:pt x="347050" y="289357"/>
                </a:moveTo>
                <a:lnTo>
                  <a:pt x="347050" y="64211"/>
                </a:lnTo>
                <a:lnTo>
                  <a:pt x="300314" y="75184"/>
                </a:lnTo>
                <a:lnTo>
                  <a:pt x="300314" y="35357"/>
                </a:lnTo>
                <a:lnTo>
                  <a:pt x="368995" y="4877"/>
                </a:lnTo>
                <a:lnTo>
                  <a:pt x="401101" y="4877"/>
                </a:lnTo>
                <a:lnTo>
                  <a:pt x="401101" y="289357"/>
                </a:lnTo>
                <a:lnTo>
                  <a:pt x="347050" y="289357"/>
                </a:lnTo>
                <a:close/>
              </a:path>
            </a:pathLst>
          </a:custGeom>
          <a:solidFill>
            <a:srgbClr val="3a89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4" name="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87487" y="1993900"/>
            <a:ext cx="288544" cy="0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2667000" y="1473809"/>
            <a:ext cx="1407706" cy="757530"/>
          </a:xfrm>
          <a:custGeom>
            <a:avLst/>
            <a:gdLst/>
            <a:ahLst/>
            <a:cxnLst/>
            <a:rect l="l" t="t" r="r" b="b"/>
            <a:pathLst>
              <a:path w="1407706" h="757530">
                <a:moveTo>
                  <a:pt x="0" y="685191"/>
                </a:moveTo>
                <a:close/>
                <a:moveTo>
                  <a:pt x="551078" y="4877"/>
                </a:moveTo>
                <a:lnTo>
                  <a:pt x="551078" y="757530"/>
                </a:lnTo>
                <a:lnTo>
                  <a:pt x="659993" y="757530"/>
                </a:lnTo>
                <a:lnTo>
                  <a:pt x="659993" y="4877"/>
                </a:lnTo>
                <a:lnTo>
                  <a:pt x="551078" y="4877"/>
                </a:lnTo>
                <a:close/>
                <a:moveTo>
                  <a:pt x="329184" y="82906"/>
                </a:moveTo>
                <a:lnTo>
                  <a:pt x="329184" y="102413"/>
                </a:lnTo>
                <a:cubicBezTo>
                  <a:pt x="329184" y="303988"/>
                  <a:pt x="251155" y="440538"/>
                  <a:pt x="34950" y="544576"/>
                </a:cubicBezTo>
                <a:lnTo>
                  <a:pt x="91033" y="630733"/>
                </a:lnTo>
                <a:cubicBezTo>
                  <a:pt x="358444" y="501498"/>
                  <a:pt x="436473" y="312928"/>
                  <a:pt x="436473" y="82906"/>
                </a:cubicBezTo>
                <a:lnTo>
                  <a:pt x="329184" y="82906"/>
                </a:lnTo>
                <a:close/>
                <a:moveTo>
                  <a:pt x="74777" y="82906"/>
                </a:moveTo>
                <a:lnTo>
                  <a:pt x="74777" y="168250"/>
                </a:lnTo>
                <a:lnTo>
                  <a:pt x="380390" y="168250"/>
                </a:lnTo>
                <a:lnTo>
                  <a:pt x="380390" y="82906"/>
                </a:lnTo>
                <a:lnTo>
                  <a:pt x="74777" y="82906"/>
                </a:lnTo>
                <a:close/>
                <a:moveTo>
                  <a:pt x="747712" y="685191"/>
                </a:moveTo>
                <a:close/>
                <a:moveTo>
                  <a:pt x="805421" y="60148"/>
                </a:moveTo>
                <a:lnTo>
                  <a:pt x="805421" y="137364"/>
                </a:lnTo>
                <a:lnTo>
                  <a:pt x="1247584" y="137364"/>
                </a:lnTo>
                <a:lnTo>
                  <a:pt x="1247584" y="60148"/>
                </a:lnTo>
                <a:lnTo>
                  <a:pt x="805421" y="60148"/>
                </a:lnTo>
                <a:close/>
                <a:moveTo>
                  <a:pt x="1026502" y="155245"/>
                </a:moveTo>
                <a:cubicBezTo>
                  <a:pt x="914336" y="155245"/>
                  <a:pt x="839558" y="199949"/>
                  <a:pt x="839558" y="268224"/>
                </a:cubicBezTo>
                <a:cubicBezTo>
                  <a:pt x="839558" y="337312"/>
                  <a:pt x="914336" y="381204"/>
                  <a:pt x="1026502" y="381204"/>
                </a:cubicBezTo>
                <a:cubicBezTo>
                  <a:pt x="1138669" y="381204"/>
                  <a:pt x="1213446" y="337312"/>
                  <a:pt x="1213446" y="268224"/>
                </a:cubicBezTo>
                <a:cubicBezTo>
                  <a:pt x="1213446" y="199949"/>
                  <a:pt x="1138669" y="155245"/>
                  <a:pt x="1026502" y="155245"/>
                </a:cubicBezTo>
                <a:close/>
                <a:moveTo>
                  <a:pt x="1026502" y="226772"/>
                </a:moveTo>
                <a:cubicBezTo>
                  <a:pt x="1077709" y="226772"/>
                  <a:pt x="1110221" y="240589"/>
                  <a:pt x="1110221" y="268224"/>
                </a:cubicBezTo>
                <a:cubicBezTo>
                  <a:pt x="1110221" y="295047"/>
                  <a:pt x="1077709" y="309677"/>
                  <a:pt x="1026502" y="309677"/>
                </a:cubicBezTo>
                <a:cubicBezTo>
                  <a:pt x="976109" y="309677"/>
                  <a:pt x="942784" y="295047"/>
                  <a:pt x="942784" y="268224"/>
                </a:cubicBezTo>
                <a:cubicBezTo>
                  <a:pt x="942784" y="240589"/>
                  <a:pt x="976109" y="226772"/>
                  <a:pt x="1026502" y="226772"/>
                </a:cubicBezTo>
                <a:close/>
                <a:moveTo>
                  <a:pt x="972045" y="0"/>
                </a:moveTo>
                <a:lnTo>
                  <a:pt x="972045" y="99162"/>
                </a:lnTo>
                <a:lnTo>
                  <a:pt x="1080960" y="99162"/>
                </a:lnTo>
                <a:lnTo>
                  <a:pt x="1080960" y="0"/>
                </a:lnTo>
                <a:lnTo>
                  <a:pt x="972045" y="0"/>
                </a:lnTo>
                <a:close/>
                <a:moveTo>
                  <a:pt x="972045" y="341376"/>
                </a:moveTo>
                <a:lnTo>
                  <a:pt x="972045" y="446228"/>
                </a:lnTo>
                <a:lnTo>
                  <a:pt x="1080960" y="446228"/>
                </a:lnTo>
                <a:lnTo>
                  <a:pt x="1080960" y="341376"/>
                </a:lnTo>
                <a:lnTo>
                  <a:pt x="972045" y="341376"/>
                </a:lnTo>
                <a:close/>
                <a:moveTo>
                  <a:pt x="1298791" y="5690"/>
                </a:moveTo>
                <a:lnTo>
                  <a:pt x="1298791" y="515316"/>
                </a:lnTo>
                <a:lnTo>
                  <a:pt x="1407706" y="515316"/>
                </a:lnTo>
                <a:lnTo>
                  <a:pt x="1407706" y="5690"/>
                </a:lnTo>
                <a:lnTo>
                  <a:pt x="1298791" y="5690"/>
                </a:lnTo>
                <a:close/>
                <a:moveTo>
                  <a:pt x="887514" y="544576"/>
                </a:moveTo>
                <a:lnTo>
                  <a:pt x="887514" y="627482"/>
                </a:lnTo>
                <a:lnTo>
                  <a:pt x="1298791" y="627482"/>
                </a:lnTo>
                <a:lnTo>
                  <a:pt x="1298791" y="757530"/>
                </a:lnTo>
                <a:lnTo>
                  <a:pt x="1407706" y="757530"/>
                </a:lnTo>
                <a:lnTo>
                  <a:pt x="1407706" y="544576"/>
                </a:lnTo>
                <a:lnTo>
                  <a:pt x="887514" y="544576"/>
                </a:lnTo>
                <a:close/>
                <a:moveTo>
                  <a:pt x="797293" y="500685"/>
                </a:moveTo>
                <a:cubicBezTo>
                  <a:pt x="929779" y="500685"/>
                  <a:pt x="1102906" y="498247"/>
                  <a:pt x="1262214" y="470612"/>
                </a:cubicBezTo>
                <a:lnTo>
                  <a:pt x="1254087" y="398273"/>
                </a:lnTo>
                <a:cubicBezTo>
                  <a:pt x="1100467" y="417779"/>
                  <a:pt x="920026" y="418593"/>
                  <a:pt x="784288" y="418593"/>
                </a:cubicBezTo>
                <a:lnTo>
                  <a:pt x="797293" y="500685"/>
                </a:lnTo>
                <a:close/>
              </a:path>
            </a:pathLst>
          </a:custGeom>
          <a:solidFill>
            <a:srgbClr val="1e1b39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67000" y="2159000"/>
            <a:ext cx="747776" cy="0"/>
          </a:xfrm>
          <a:prstGeom prst="rect">
            <a:avLst/>
          </a:prstGeom>
        </p:spPr>
      </p:pic>
      <p:sp>
        <p:nvSpPr>
          <p:cNvPr id="17" name="object 17"/>
          <p:cNvSpPr/>
          <p:nvPr/>
        </p:nvSpPr>
        <p:spPr>
          <a:xfrm>
            <a:off x="1739900" y="9817100"/>
            <a:ext cx="3200400" cy="1257300"/>
          </a:xfrm>
          <a:custGeom>
            <a:avLst/>
            <a:gdLst/>
            <a:ahLst/>
            <a:cxnLst/>
            <a:rect l="l" t="t" r="r" b="b"/>
            <a:pathLst>
              <a:path w="3200400" h="1257300">
                <a:moveTo>
                  <a:pt x="0" y="254000"/>
                </a:moveTo>
                <a:cubicBezTo>
                  <a:pt x="0" y="113720"/>
                  <a:pt x="113719" y="0"/>
                  <a:pt x="254000" y="0"/>
                </a:cubicBezTo>
                <a:lnTo>
                  <a:pt x="2946400" y="0"/>
                </a:lnTo>
                <a:cubicBezTo>
                  <a:pt x="3086680" y="0"/>
                  <a:pt x="3200400" y="113720"/>
                  <a:pt x="3200400" y="254000"/>
                </a:cubicBezTo>
                <a:lnTo>
                  <a:pt x="3200400" y="1003300"/>
                </a:lnTo>
                <a:cubicBezTo>
                  <a:pt x="3200400" y="1143580"/>
                  <a:pt x="3086680" y="1257300"/>
                  <a:pt x="2946400" y="1257300"/>
                </a:cubicBezTo>
                <a:lnTo>
                  <a:pt x="254000" y="1257300"/>
                </a:lnTo>
                <a:cubicBezTo>
                  <a:pt x="113719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18" name="object 18"/>
          <p:cNvSpPr/>
          <p:nvPr/>
        </p:nvSpPr>
        <p:spPr>
          <a:xfrm>
            <a:off x="2705100" y="10221366"/>
            <a:ext cx="1242140" cy="421082"/>
          </a:xfrm>
          <a:custGeom>
            <a:avLst/>
            <a:gdLst/>
            <a:ahLst/>
            <a:cxnLst/>
            <a:rect l="l" t="t" r="r" b="b"/>
            <a:pathLst>
              <a:path w="1242140" h="421082">
                <a:moveTo>
                  <a:pt x="0" y="383134"/>
                </a:moveTo>
                <a:close/>
                <a:moveTo>
                  <a:pt x="113385" y="26518"/>
                </a:moveTo>
                <a:lnTo>
                  <a:pt x="113385" y="72238"/>
                </a:lnTo>
                <a:cubicBezTo>
                  <a:pt x="113385" y="129388"/>
                  <a:pt x="83667" y="186081"/>
                  <a:pt x="11887" y="208941"/>
                </a:cubicBezTo>
                <a:lnTo>
                  <a:pt x="44348" y="256490"/>
                </a:lnTo>
                <a:cubicBezTo>
                  <a:pt x="125272" y="228600"/>
                  <a:pt x="163220" y="156363"/>
                  <a:pt x="163220" y="72238"/>
                </a:cubicBezTo>
                <a:lnTo>
                  <a:pt x="163220" y="26518"/>
                </a:lnTo>
                <a:lnTo>
                  <a:pt x="113385" y="26518"/>
                </a:lnTo>
                <a:close/>
                <a:moveTo>
                  <a:pt x="125272" y="26518"/>
                </a:moveTo>
                <a:lnTo>
                  <a:pt x="125272" y="72695"/>
                </a:lnTo>
                <a:cubicBezTo>
                  <a:pt x="125272" y="152248"/>
                  <a:pt x="161848" y="222200"/>
                  <a:pt x="240487" y="248260"/>
                </a:cubicBezTo>
                <a:lnTo>
                  <a:pt x="271576" y="201168"/>
                </a:lnTo>
                <a:cubicBezTo>
                  <a:pt x="203454" y="178766"/>
                  <a:pt x="174650" y="125730"/>
                  <a:pt x="174650" y="72695"/>
                </a:cubicBezTo>
                <a:lnTo>
                  <a:pt x="174650" y="26518"/>
                </a:lnTo>
                <a:lnTo>
                  <a:pt x="125272" y="26518"/>
                </a:lnTo>
                <a:close/>
                <a:moveTo>
                  <a:pt x="290779" y="458"/>
                </a:moveTo>
                <a:lnTo>
                  <a:pt x="290779" y="309982"/>
                </a:lnTo>
                <a:lnTo>
                  <a:pt x="351586" y="309982"/>
                </a:lnTo>
                <a:lnTo>
                  <a:pt x="351586" y="458"/>
                </a:lnTo>
                <a:lnTo>
                  <a:pt x="290779" y="458"/>
                </a:lnTo>
                <a:close/>
                <a:moveTo>
                  <a:pt x="334213" y="122987"/>
                </a:moveTo>
                <a:lnTo>
                  <a:pt x="334213" y="173279"/>
                </a:lnTo>
                <a:lnTo>
                  <a:pt x="407822" y="173279"/>
                </a:lnTo>
                <a:lnTo>
                  <a:pt x="407822" y="122987"/>
                </a:lnTo>
                <a:lnTo>
                  <a:pt x="334213" y="122987"/>
                </a:lnTo>
                <a:close/>
                <a:moveTo>
                  <a:pt x="78638" y="368046"/>
                </a:moveTo>
                <a:lnTo>
                  <a:pt x="78638" y="416510"/>
                </a:lnTo>
                <a:lnTo>
                  <a:pt x="366674" y="416510"/>
                </a:lnTo>
                <a:lnTo>
                  <a:pt x="366674" y="368046"/>
                </a:lnTo>
                <a:lnTo>
                  <a:pt x="78638" y="368046"/>
                </a:lnTo>
                <a:close/>
                <a:moveTo>
                  <a:pt x="78638" y="280721"/>
                </a:moveTo>
                <a:lnTo>
                  <a:pt x="78638" y="393650"/>
                </a:lnTo>
                <a:lnTo>
                  <a:pt x="139903" y="393650"/>
                </a:lnTo>
                <a:lnTo>
                  <a:pt x="139903" y="280721"/>
                </a:lnTo>
                <a:lnTo>
                  <a:pt x="78638" y="280721"/>
                </a:lnTo>
                <a:close/>
                <a:moveTo>
                  <a:pt x="420588" y="383134"/>
                </a:moveTo>
                <a:close/>
                <a:moveTo>
                  <a:pt x="599810" y="215799"/>
                </a:moveTo>
                <a:lnTo>
                  <a:pt x="599810" y="277064"/>
                </a:lnTo>
                <a:lnTo>
                  <a:pt x="660618" y="277064"/>
                </a:lnTo>
                <a:lnTo>
                  <a:pt x="660618" y="215799"/>
                </a:lnTo>
                <a:lnTo>
                  <a:pt x="599810" y="215799"/>
                </a:lnTo>
                <a:close/>
                <a:moveTo>
                  <a:pt x="439790" y="180137"/>
                </a:moveTo>
                <a:lnTo>
                  <a:pt x="439790" y="224486"/>
                </a:lnTo>
                <a:lnTo>
                  <a:pt x="821095" y="224486"/>
                </a:lnTo>
                <a:lnTo>
                  <a:pt x="821095" y="180137"/>
                </a:lnTo>
                <a:lnTo>
                  <a:pt x="439790" y="180137"/>
                </a:lnTo>
                <a:close/>
                <a:moveTo>
                  <a:pt x="599810" y="0"/>
                </a:moveTo>
                <a:lnTo>
                  <a:pt x="599810" y="51207"/>
                </a:lnTo>
                <a:lnTo>
                  <a:pt x="660161" y="51207"/>
                </a:lnTo>
                <a:lnTo>
                  <a:pt x="660161" y="0"/>
                </a:lnTo>
                <a:lnTo>
                  <a:pt x="599810" y="0"/>
                </a:lnTo>
                <a:close/>
                <a:moveTo>
                  <a:pt x="596153" y="53950"/>
                </a:moveTo>
                <a:lnTo>
                  <a:pt x="596153" y="62180"/>
                </a:lnTo>
                <a:cubicBezTo>
                  <a:pt x="596153" y="91440"/>
                  <a:pt x="557291" y="120244"/>
                  <a:pt x="453963" y="124359"/>
                </a:cubicBezTo>
                <a:lnTo>
                  <a:pt x="470880" y="169622"/>
                </a:lnTo>
                <a:cubicBezTo>
                  <a:pt x="587923" y="163221"/>
                  <a:pt x="649645" y="122987"/>
                  <a:pt x="649645" y="62180"/>
                </a:cubicBezTo>
                <a:lnTo>
                  <a:pt x="649645" y="53950"/>
                </a:lnTo>
                <a:lnTo>
                  <a:pt x="596153" y="53950"/>
                </a:lnTo>
                <a:close/>
                <a:moveTo>
                  <a:pt x="610326" y="53950"/>
                </a:moveTo>
                <a:lnTo>
                  <a:pt x="610326" y="62180"/>
                </a:lnTo>
                <a:cubicBezTo>
                  <a:pt x="610326" y="122987"/>
                  <a:pt x="672048" y="163221"/>
                  <a:pt x="788634" y="169622"/>
                </a:cubicBezTo>
                <a:lnTo>
                  <a:pt x="805550" y="124359"/>
                </a:lnTo>
                <a:cubicBezTo>
                  <a:pt x="702680" y="120244"/>
                  <a:pt x="663818" y="91440"/>
                  <a:pt x="663818" y="62180"/>
                </a:cubicBezTo>
                <a:lnTo>
                  <a:pt x="663818" y="53950"/>
                </a:lnTo>
                <a:lnTo>
                  <a:pt x="610326" y="53950"/>
                </a:lnTo>
                <a:close/>
                <a:moveTo>
                  <a:pt x="475452" y="33376"/>
                </a:moveTo>
                <a:lnTo>
                  <a:pt x="475452" y="77724"/>
                </a:lnTo>
                <a:lnTo>
                  <a:pt x="784977" y="77724"/>
                </a:lnTo>
                <a:lnTo>
                  <a:pt x="784977" y="33376"/>
                </a:lnTo>
                <a:lnTo>
                  <a:pt x="475452" y="33376"/>
                </a:lnTo>
                <a:close/>
                <a:moveTo>
                  <a:pt x="482767" y="250089"/>
                </a:moveTo>
                <a:lnTo>
                  <a:pt x="482767" y="293980"/>
                </a:lnTo>
                <a:lnTo>
                  <a:pt x="715482" y="293980"/>
                </a:lnTo>
                <a:lnTo>
                  <a:pt x="715482" y="314097"/>
                </a:lnTo>
                <a:lnTo>
                  <a:pt x="483224" y="314097"/>
                </a:lnTo>
                <a:lnTo>
                  <a:pt x="483224" y="395021"/>
                </a:lnTo>
                <a:lnTo>
                  <a:pt x="543117" y="395021"/>
                </a:lnTo>
                <a:lnTo>
                  <a:pt x="543117" y="354788"/>
                </a:lnTo>
                <a:lnTo>
                  <a:pt x="775375" y="354788"/>
                </a:lnTo>
                <a:lnTo>
                  <a:pt x="775375" y="250089"/>
                </a:lnTo>
                <a:lnTo>
                  <a:pt x="482767" y="250089"/>
                </a:lnTo>
                <a:close/>
                <a:moveTo>
                  <a:pt x="483224" y="376733"/>
                </a:moveTo>
                <a:lnTo>
                  <a:pt x="483224" y="421082"/>
                </a:lnTo>
                <a:lnTo>
                  <a:pt x="786348" y="421082"/>
                </a:lnTo>
                <a:lnTo>
                  <a:pt x="786348" y="376733"/>
                </a:lnTo>
                <a:lnTo>
                  <a:pt x="483224" y="376733"/>
                </a:lnTo>
                <a:close/>
                <a:moveTo>
                  <a:pt x="841176" y="383134"/>
                </a:moveTo>
                <a:close/>
                <a:moveTo>
                  <a:pt x="1019941" y="203912"/>
                </a:moveTo>
                <a:lnTo>
                  <a:pt x="1019941" y="262890"/>
                </a:lnTo>
                <a:lnTo>
                  <a:pt x="1080749" y="262890"/>
                </a:lnTo>
                <a:lnTo>
                  <a:pt x="1080749" y="203912"/>
                </a:lnTo>
                <a:lnTo>
                  <a:pt x="1019941" y="203912"/>
                </a:lnTo>
                <a:close/>
                <a:moveTo>
                  <a:pt x="859464" y="168250"/>
                </a:moveTo>
                <a:lnTo>
                  <a:pt x="859464" y="215799"/>
                </a:lnTo>
                <a:lnTo>
                  <a:pt x="1242140" y="215799"/>
                </a:lnTo>
                <a:lnTo>
                  <a:pt x="1242140" y="168250"/>
                </a:lnTo>
                <a:lnTo>
                  <a:pt x="859464" y="168250"/>
                </a:lnTo>
                <a:close/>
                <a:moveTo>
                  <a:pt x="906556" y="12802"/>
                </a:moveTo>
                <a:lnTo>
                  <a:pt x="906556" y="145847"/>
                </a:lnTo>
                <a:lnTo>
                  <a:pt x="1193678" y="145847"/>
                </a:lnTo>
                <a:lnTo>
                  <a:pt x="1193678" y="12802"/>
                </a:lnTo>
                <a:lnTo>
                  <a:pt x="906556" y="12802"/>
                </a:lnTo>
                <a:close/>
                <a:moveTo>
                  <a:pt x="1133784" y="59894"/>
                </a:moveTo>
                <a:lnTo>
                  <a:pt x="1133784" y="99212"/>
                </a:lnTo>
                <a:lnTo>
                  <a:pt x="966449" y="99212"/>
                </a:lnTo>
                <a:lnTo>
                  <a:pt x="966449" y="59894"/>
                </a:lnTo>
                <a:lnTo>
                  <a:pt x="1133784" y="59894"/>
                </a:lnTo>
                <a:close/>
                <a:moveTo>
                  <a:pt x="903355" y="242316"/>
                </a:moveTo>
                <a:lnTo>
                  <a:pt x="903355" y="287579"/>
                </a:lnTo>
                <a:lnTo>
                  <a:pt x="1136070" y="287579"/>
                </a:lnTo>
                <a:lnTo>
                  <a:pt x="1136070" y="309068"/>
                </a:lnTo>
                <a:lnTo>
                  <a:pt x="903813" y="309068"/>
                </a:lnTo>
                <a:lnTo>
                  <a:pt x="903813" y="388620"/>
                </a:lnTo>
                <a:lnTo>
                  <a:pt x="963706" y="388620"/>
                </a:lnTo>
                <a:lnTo>
                  <a:pt x="963706" y="351130"/>
                </a:lnTo>
                <a:lnTo>
                  <a:pt x="1195963" y="351130"/>
                </a:lnTo>
                <a:lnTo>
                  <a:pt x="1195963" y="242316"/>
                </a:lnTo>
                <a:lnTo>
                  <a:pt x="903355" y="242316"/>
                </a:lnTo>
                <a:close/>
                <a:moveTo>
                  <a:pt x="903813" y="375362"/>
                </a:moveTo>
                <a:lnTo>
                  <a:pt x="903813" y="421082"/>
                </a:lnTo>
                <a:lnTo>
                  <a:pt x="1206936" y="421082"/>
                </a:lnTo>
                <a:lnTo>
                  <a:pt x="1206936" y="375362"/>
                </a:lnTo>
                <a:lnTo>
                  <a:pt x="903813" y="37536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6" name="Image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05100" y="10604500"/>
            <a:ext cx="420624" cy="0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5524500" y="9817100"/>
            <a:ext cx="4572000" cy="1257300"/>
          </a:xfrm>
          <a:custGeom>
            <a:avLst/>
            <a:gdLst/>
            <a:ahLst/>
            <a:cxnLst/>
            <a:rect l="l" t="t" r="r" b="b"/>
            <a:pathLst>
              <a:path w="4572000" h="1257300">
                <a:moveTo>
                  <a:pt x="0" y="254000"/>
                </a:moveTo>
                <a:cubicBezTo>
                  <a:pt x="0" y="113720"/>
                  <a:pt x="113720" y="0"/>
                  <a:pt x="254000" y="0"/>
                </a:cubicBezTo>
                <a:lnTo>
                  <a:pt x="4318000" y="0"/>
                </a:lnTo>
                <a:cubicBezTo>
                  <a:pt x="4458280" y="0"/>
                  <a:pt x="4572000" y="113720"/>
                  <a:pt x="4572000" y="254000"/>
                </a:cubicBezTo>
                <a:lnTo>
                  <a:pt x="4572000" y="1003300"/>
                </a:lnTo>
                <a:cubicBezTo>
                  <a:pt x="4572000" y="1143580"/>
                  <a:pt x="4458280" y="1257300"/>
                  <a:pt x="4318000" y="1257300"/>
                </a:cubicBezTo>
                <a:lnTo>
                  <a:pt x="254000" y="1257300"/>
                </a:lnTo>
                <a:cubicBezTo>
                  <a:pt x="113720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0" name="object 20"/>
          <p:cNvSpPr/>
          <p:nvPr/>
        </p:nvSpPr>
        <p:spPr>
          <a:xfrm>
            <a:off x="6489700" y="10221824"/>
            <a:ext cx="2585873" cy="423824"/>
          </a:xfrm>
          <a:custGeom>
            <a:avLst/>
            <a:gdLst/>
            <a:ahLst/>
            <a:cxnLst/>
            <a:rect l="l" t="t" r="r" b="b"/>
            <a:pathLst>
              <a:path w="2585873" h="423824">
                <a:moveTo>
                  <a:pt x="0" y="382676"/>
                </a:moveTo>
                <a:close/>
                <a:moveTo>
                  <a:pt x="18745" y="324612"/>
                </a:moveTo>
                <a:lnTo>
                  <a:pt x="18745" y="374446"/>
                </a:lnTo>
                <a:lnTo>
                  <a:pt x="401878" y="374446"/>
                </a:lnTo>
                <a:lnTo>
                  <a:pt x="401878" y="324612"/>
                </a:lnTo>
                <a:lnTo>
                  <a:pt x="18745" y="324612"/>
                </a:lnTo>
                <a:close/>
                <a:moveTo>
                  <a:pt x="48006" y="36576"/>
                </a:moveTo>
                <a:lnTo>
                  <a:pt x="48006" y="85039"/>
                </a:lnTo>
                <a:lnTo>
                  <a:pt x="370331" y="85039"/>
                </a:lnTo>
                <a:lnTo>
                  <a:pt x="370331" y="36576"/>
                </a:lnTo>
                <a:lnTo>
                  <a:pt x="48006" y="36576"/>
                </a:lnTo>
                <a:close/>
                <a:moveTo>
                  <a:pt x="49835" y="211683"/>
                </a:moveTo>
                <a:lnTo>
                  <a:pt x="49835" y="260604"/>
                </a:lnTo>
                <a:lnTo>
                  <a:pt x="368960" y="260604"/>
                </a:lnTo>
                <a:lnTo>
                  <a:pt x="368960" y="211683"/>
                </a:lnTo>
                <a:lnTo>
                  <a:pt x="49835" y="211683"/>
                </a:lnTo>
                <a:close/>
                <a:moveTo>
                  <a:pt x="105613" y="81381"/>
                </a:moveTo>
                <a:lnTo>
                  <a:pt x="105613" y="216255"/>
                </a:lnTo>
                <a:lnTo>
                  <a:pt x="166421" y="216255"/>
                </a:lnTo>
                <a:lnTo>
                  <a:pt x="166421" y="81381"/>
                </a:lnTo>
                <a:lnTo>
                  <a:pt x="105613" y="81381"/>
                </a:lnTo>
                <a:close/>
                <a:moveTo>
                  <a:pt x="252374" y="81381"/>
                </a:moveTo>
                <a:lnTo>
                  <a:pt x="252374" y="216255"/>
                </a:lnTo>
                <a:lnTo>
                  <a:pt x="312725" y="216255"/>
                </a:lnTo>
                <a:lnTo>
                  <a:pt x="312725" y="81381"/>
                </a:lnTo>
                <a:lnTo>
                  <a:pt x="252374" y="81381"/>
                </a:lnTo>
                <a:close/>
                <a:moveTo>
                  <a:pt x="420588" y="382676"/>
                </a:moveTo>
                <a:close/>
                <a:moveTo>
                  <a:pt x="439333" y="327355"/>
                </a:moveTo>
                <a:lnTo>
                  <a:pt x="439333" y="376732"/>
                </a:lnTo>
                <a:lnTo>
                  <a:pt x="822467" y="376732"/>
                </a:lnTo>
                <a:lnTo>
                  <a:pt x="822467" y="327355"/>
                </a:lnTo>
                <a:lnTo>
                  <a:pt x="439333" y="327355"/>
                </a:lnTo>
                <a:close/>
                <a:moveTo>
                  <a:pt x="599810" y="247345"/>
                </a:moveTo>
                <a:lnTo>
                  <a:pt x="599810" y="347472"/>
                </a:lnTo>
                <a:lnTo>
                  <a:pt x="660618" y="347472"/>
                </a:lnTo>
                <a:lnTo>
                  <a:pt x="660618" y="247345"/>
                </a:lnTo>
                <a:lnTo>
                  <a:pt x="599810" y="247345"/>
                </a:lnTo>
                <a:close/>
                <a:moveTo>
                  <a:pt x="482310" y="27432"/>
                </a:moveTo>
                <a:lnTo>
                  <a:pt x="482310" y="75438"/>
                </a:lnTo>
                <a:lnTo>
                  <a:pt x="719140" y="75438"/>
                </a:lnTo>
                <a:lnTo>
                  <a:pt x="719140" y="120700"/>
                </a:lnTo>
                <a:lnTo>
                  <a:pt x="483225" y="120700"/>
                </a:lnTo>
                <a:lnTo>
                  <a:pt x="483225" y="239572"/>
                </a:lnTo>
                <a:lnTo>
                  <a:pt x="543575" y="239572"/>
                </a:lnTo>
                <a:lnTo>
                  <a:pt x="543575" y="168249"/>
                </a:lnTo>
                <a:lnTo>
                  <a:pt x="779490" y="168249"/>
                </a:lnTo>
                <a:lnTo>
                  <a:pt x="779490" y="27432"/>
                </a:lnTo>
                <a:lnTo>
                  <a:pt x="482310" y="27432"/>
                </a:lnTo>
                <a:close/>
                <a:moveTo>
                  <a:pt x="483225" y="215341"/>
                </a:moveTo>
                <a:lnTo>
                  <a:pt x="483225" y="264261"/>
                </a:lnTo>
                <a:lnTo>
                  <a:pt x="789091" y="264261"/>
                </a:lnTo>
                <a:lnTo>
                  <a:pt x="789091" y="215341"/>
                </a:lnTo>
                <a:lnTo>
                  <a:pt x="483225" y="215341"/>
                </a:lnTo>
                <a:close/>
                <a:moveTo>
                  <a:pt x="841176" y="382676"/>
                </a:moveTo>
                <a:close/>
                <a:moveTo>
                  <a:pt x="1034572" y="104698"/>
                </a:moveTo>
                <a:lnTo>
                  <a:pt x="1034572" y="153619"/>
                </a:lnTo>
                <a:lnTo>
                  <a:pt x="1100866" y="153619"/>
                </a:lnTo>
                <a:lnTo>
                  <a:pt x="1100866" y="104698"/>
                </a:lnTo>
                <a:lnTo>
                  <a:pt x="1034572" y="104698"/>
                </a:lnTo>
                <a:close/>
                <a:moveTo>
                  <a:pt x="1079835" y="8229"/>
                </a:moveTo>
                <a:lnTo>
                  <a:pt x="1079835" y="256032"/>
                </a:lnTo>
                <a:lnTo>
                  <a:pt x="1136527" y="256032"/>
                </a:lnTo>
                <a:lnTo>
                  <a:pt x="1136527" y="8229"/>
                </a:lnTo>
                <a:lnTo>
                  <a:pt x="1079835" y="8229"/>
                </a:lnTo>
                <a:close/>
                <a:moveTo>
                  <a:pt x="933988" y="63550"/>
                </a:moveTo>
                <a:lnTo>
                  <a:pt x="933988" y="90525"/>
                </a:lnTo>
                <a:cubicBezTo>
                  <a:pt x="933988" y="137617"/>
                  <a:pt x="910671" y="185623"/>
                  <a:pt x="853978" y="208026"/>
                </a:cubicBezTo>
                <a:lnTo>
                  <a:pt x="884610" y="255117"/>
                </a:lnTo>
                <a:cubicBezTo>
                  <a:pt x="953190" y="227685"/>
                  <a:pt x="981079" y="161391"/>
                  <a:pt x="981079" y="90525"/>
                </a:cubicBezTo>
                <a:lnTo>
                  <a:pt x="981079" y="63550"/>
                </a:lnTo>
                <a:lnTo>
                  <a:pt x="933988" y="63550"/>
                </a:lnTo>
                <a:close/>
                <a:moveTo>
                  <a:pt x="945418" y="63550"/>
                </a:moveTo>
                <a:lnTo>
                  <a:pt x="945418" y="90525"/>
                </a:lnTo>
                <a:cubicBezTo>
                  <a:pt x="945418" y="158648"/>
                  <a:pt x="971478" y="221742"/>
                  <a:pt x="1037772" y="247345"/>
                </a:cubicBezTo>
                <a:lnTo>
                  <a:pt x="1067490" y="200710"/>
                </a:lnTo>
                <a:cubicBezTo>
                  <a:pt x="1014455" y="179679"/>
                  <a:pt x="992510" y="135788"/>
                  <a:pt x="992510" y="90525"/>
                </a:cubicBezTo>
                <a:lnTo>
                  <a:pt x="992510" y="63550"/>
                </a:lnTo>
                <a:lnTo>
                  <a:pt x="945418" y="63550"/>
                </a:lnTo>
                <a:close/>
                <a:moveTo>
                  <a:pt x="867237" y="30175"/>
                </a:moveTo>
                <a:lnTo>
                  <a:pt x="867237" y="78638"/>
                </a:lnTo>
                <a:lnTo>
                  <a:pt x="1054232" y="78638"/>
                </a:lnTo>
                <a:lnTo>
                  <a:pt x="1054232" y="30175"/>
                </a:lnTo>
                <a:lnTo>
                  <a:pt x="867237" y="30175"/>
                </a:lnTo>
                <a:close/>
                <a:moveTo>
                  <a:pt x="1162588" y="0"/>
                </a:moveTo>
                <a:lnTo>
                  <a:pt x="1162588" y="257860"/>
                </a:lnTo>
                <a:lnTo>
                  <a:pt x="1220195" y="257860"/>
                </a:lnTo>
                <a:lnTo>
                  <a:pt x="1220195" y="0"/>
                </a:lnTo>
                <a:lnTo>
                  <a:pt x="1162588" y="0"/>
                </a:lnTo>
                <a:close/>
                <a:moveTo>
                  <a:pt x="929416" y="273405"/>
                </a:moveTo>
                <a:lnTo>
                  <a:pt x="929416" y="321868"/>
                </a:lnTo>
                <a:lnTo>
                  <a:pt x="1159844" y="321868"/>
                </a:lnTo>
                <a:lnTo>
                  <a:pt x="1159844" y="423367"/>
                </a:lnTo>
                <a:lnTo>
                  <a:pt x="1220195" y="423367"/>
                </a:lnTo>
                <a:lnTo>
                  <a:pt x="1220195" y="273405"/>
                </a:lnTo>
                <a:lnTo>
                  <a:pt x="929416" y="273405"/>
                </a:lnTo>
                <a:close/>
                <a:moveTo>
                  <a:pt x="1261765" y="382676"/>
                </a:moveTo>
                <a:close/>
                <a:moveTo>
                  <a:pt x="1325316" y="218084"/>
                </a:moveTo>
                <a:lnTo>
                  <a:pt x="1325316" y="265633"/>
                </a:lnTo>
                <a:lnTo>
                  <a:pt x="1622953" y="265633"/>
                </a:lnTo>
                <a:lnTo>
                  <a:pt x="1622953" y="218084"/>
                </a:lnTo>
                <a:lnTo>
                  <a:pt x="1325316" y="218084"/>
                </a:lnTo>
                <a:close/>
                <a:moveTo>
                  <a:pt x="1280510" y="325526"/>
                </a:moveTo>
                <a:lnTo>
                  <a:pt x="1280510" y="374904"/>
                </a:lnTo>
                <a:lnTo>
                  <a:pt x="1663643" y="374904"/>
                </a:lnTo>
                <a:lnTo>
                  <a:pt x="1663643" y="325526"/>
                </a:lnTo>
                <a:lnTo>
                  <a:pt x="1280510" y="325526"/>
                </a:lnTo>
                <a:close/>
                <a:moveTo>
                  <a:pt x="1325316" y="30632"/>
                </a:moveTo>
                <a:lnTo>
                  <a:pt x="1325316" y="231342"/>
                </a:lnTo>
                <a:lnTo>
                  <a:pt x="1387038" y="231342"/>
                </a:lnTo>
                <a:lnTo>
                  <a:pt x="1387038" y="79552"/>
                </a:lnTo>
                <a:lnTo>
                  <a:pt x="1619295" y="79552"/>
                </a:lnTo>
                <a:lnTo>
                  <a:pt x="1619295" y="30632"/>
                </a:lnTo>
                <a:lnTo>
                  <a:pt x="1325316" y="30632"/>
                </a:lnTo>
                <a:close/>
                <a:moveTo>
                  <a:pt x="1368292" y="123901"/>
                </a:moveTo>
                <a:lnTo>
                  <a:pt x="1368292" y="170992"/>
                </a:lnTo>
                <a:lnTo>
                  <a:pt x="1609694" y="170992"/>
                </a:lnTo>
                <a:lnTo>
                  <a:pt x="1609694" y="123901"/>
                </a:lnTo>
                <a:lnTo>
                  <a:pt x="1368292" y="123901"/>
                </a:lnTo>
                <a:close/>
                <a:moveTo>
                  <a:pt x="1791295" y="382676"/>
                </a:moveTo>
                <a:close/>
                <a:moveTo>
                  <a:pt x="1928912" y="12344"/>
                </a:moveTo>
                <a:cubicBezTo>
                  <a:pt x="1864447" y="12344"/>
                  <a:pt x="1815983" y="52578"/>
                  <a:pt x="1815983" y="109270"/>
                </a:cubicBezTo>
                <a:cubicBezTo>
                  <a:pt x="1815983" y="165506"/>
                  <a:pt x="1864447" y="205740"/>
                  <a:pt x="1928912" y="205740"/>
                </a:cubicBezTo>
                <a:cubicBezTo>
                  <a:pt x="1993378" y="205740"/>
                  <a:pt x="2041841" y="165506"/>
                  <a:pt x="2041841" y="109270"/>
                </a:cubicBezTo>
                <a:cubicBezTo>
                  <a:pt x="2041841" y="52578"/>
                  <a:pt x="1993378" y="12344"/>
                  <a:pt x="1928912" y="12344"/>
                </a:cubicBezTo>
                <a:close/>
                <a:moveTo>
                  <a:pt x="1928912" y="61722"/>
                </a:moveTo>
                <a:cubicBezTo>
                  <a:pt x="1960002" y="61722"/>
                  <a:pt x="1982862" y="79095"/>
                  <a:pt x="1982862" y="109270"/>
                </a:cubicBezTo>
                <a:cubicBezTo>
                  <a:pt x="1982862" y="139446"/>
                  <a:pt x="1960002" y="156819"/>
                  <a:pt x="1928912" y="156819"/>
                </a:cubicBezTo>
                <a:cubicBezTo>
                  <a:pt x="1897823" y="156819"/>
                  <a:pt x="1874505" y="139446"/>
                  <a:pt x="1874505" y="109270"/>
                </a:cubicBezTo>
                <a:cubicBezTo>
                  <a:pt x="1874505" y="79095"/>
                  <a:pt x="1897823" y="61722"/>
                  <a:pt x="1928912" y="61722"/>
                </a:cubicBezTo>
                <a:close/>
                <a:moveTo>
                  <a:pt x="2100362" y="0"/>
                </a:moveTo>
                <a:lnTo>
                  <a:pt x="2100362" y="211683"/>
                </a:lnTo>
                <a:lnTo>
                  <a:pt x="2161628" y="211683"/>
                </a:lnTo>
                <a:lnTo>
                  <a:pt x="2161628" y="0"/>
                </a:lnTo>
                <a:lnTo>
                  <a:pt x="2100362" y="0"/>
                </a:lnTo>
                <a:close/>
                <a:moveTo>
                  <a:pt x="1879077" y="229057"/>
                </a:moveTo>
                <a:lnTo>
                  <a:pt x="1879077" y="276148"/>
                </a:lnTo>
                <a:lnTo>
                  <a:pt x="2101277" y="276148"/>
                </a:lnTo>
                <a:lnTo>
                  <a:pt x="2101277" y="301294"/>
                </a:lnTo>
                <a:lnTo>
                  <a:pt x="1879992" y="301294"/>
                </a:lnTo>
                <a:lnTo>
                  <a:pt x="1879992" y="396392"/>
                </a:lnTo>
                <a:lnTo>
                  <a:pt x="1939428" y="396392"/>
                </a:lnTo>
                <a:lnTo>
                  <a:pt x="1939428" y="345186"/>
                </a:lnTo>
                <a:lnTo>
                  <a:pt x="2161628" y="345186"/>
                </a:lnTo>
                <a:lnTo>
                  <a:pt x="2161628" y="229057"/>
                </a:lnTo>
                <a:lnTo>
                  <a:pt x="1879077" y="229057"/>
                </a:lnTo>
                <a:close/>
                <a:moveTo>
                  <a:pt x="1879992" y="371703"/>
                </a:moveTo>
                <a:lnTo>
                  <a:pt x="1879992" y="418795"/>
                </a:lnTo>
                <a:lnTo>
                  <a:pt x="2172143" y="418795"/>
                </a:lnTo>
                <a:lnTo>
                  <a:pt x="2172143" y="371703"/>
                </a:lnTo>
                <a:lnTo>
                  <a:pt x="1879992" y="371703"/>
                </a:lnTo>
                <a:close/>
                <a:moveTo>
                  <a:pt x="2211884" y="382676"/>
                </a:moveTo>
                <a:close/>
                <a:moveTo>
                  <a:pt x="2459686" y="102412"/>
                </a:moveTo>
                <a:lnTo>
                  <a:pt x="2459686" y="151790"/>
                </a:lnTo>
                <a:lnTo>
                  <a:pt x="2540153" y="151790"/>
                </a:lnTo>
                <a:lnTo>
                  <a:pt x="2540153" y="102412"/>
                </a:lnTo>
                <a:lnTo>
                  <a:pt x="2459686" y="102412"/>
                </a:lnTo>
                <a:close/>
                <a:moveTo>
                  <a:pt x="2523694" y="0"/>
                </a:moveTo>
                <a:lnTo>
                  <a:pt x="2523694" y="251460"/>
                </a:lnTo>
                <a:lnTo>
                  <a:pt x="2584501" y="251460"/>
                </a:lnTo>
                <a:lnTo>
                  <a:pt x="2584501" y="0"/>
                </a:lnTo>
                <a:lnTo>
                  <a:pt x="2523694" y="0"/>
                </a:lnTo>
                <a:close/>
                <a:moveTo>
                  <a:pt x="2440941" y="260604"/>
                </a:moveTo>
                <a:cubicBezTo>
                  <a:pt x="2351329" y="260604"/>
                  <a:pt x="2296009" y="291236"/>
                  <a:pt x="2296009" y="342442"/>
                </a:cubicBezTo>
                <a:cubicBezTo>
                  <a:pt x="2296009" y="394106"/>
                  <a:pt x="2351329" y="423824"/>
                  <a:pt x="2440941" y="423824"/>
                </a:cubicBezTo>
                <a:cubicBezTo>
                  <a:pt x="2530552" y="423824"/>
                  <a:pt x="2585873" y="394106"/>
                  <a:pt x="2585873" y="342442"/>
                </a:cubicBezTo>
                <a:cubicBezTo>
                  <a:pt x="2585873" y="291236"/>
                  <a:pt x="2530552" y="260604"/>
                  <a:pt x="2440941" y="260604"/>
                </a:cubicBezTo>
                <a:close/>
                <a:moveTo>
                  <a:pt x="2440941" y="306781"/>
                </a:moveTo>
                <a:cubicBezTo>
                  <a:pt x="2496262" y="306781"/>
                  <a:pt x="2525523" y="318211"/>
                  <a:pt x="2525523" y="342442"/>
                </a:cubicBezTo>
                <a:cubicBezTo>
                  <a:pt x="2525523" y="366217"/>
                  <a:pt x="2496262" y="377647"/>
                  <a:pt x="2440941" y="377647"/>
                </a:cubicBezTo>
                <a:cubicBezTo>
                  <a:pt x="2386077" y="377647"/>
                  <a:pt x="2356816" y="366217"/>
                  <a:pt x="2356816" y="342442"/>
                </a:cubicBezTo>
                <a:cubicBezTo>
                  <a:pt x="2356816" y="318211"/>
                  <a:pt x="2386077" y="306781"/>
                  <a:pt x="2440941" y="306781"/>
                </a:cubicBezTo>
                <a:close/>
                <a:moveTo>
                  <a:pt x="2328012" y="42519"/>
                </a:moveTo>
                <a:lnTo>
                  <a:pt x="2328012" y="69036"/>
                </a:lnTo>
                <a:cubicBezTo>
                  <a:pt x="2328012" y="123444"/>
                  <a:pt x="2297837" y="179679"/>
                  <a:pt x="2227886" y="203454"/>
                </a:cubicBezTo>
                <a:lnTo>
                  <a:pt x="2258975" y="251460"/>
                </a:lnTo>
                <a:cubicBezTo>
                  <a:pt x="2339900" y="224028"/>
                  <a:pt x="2377390" y="149961"/>
                  <a:pt x="2377390" y="69036"/>
                </a:cubicBezTo>
                <a:lnTo>
                  <a:pt x="2377390" y="42519"/>
                </a:lnTo>
                <a:lnTo>
                  <a:pt x="2328012" y="42519"/>
                </a:lnTo>
                <a:close/>
                <a:moveTo>
                  <a:pt x="2340814" y="42519"/>
                </a:moveTo>
                <a:lnTo>
                  <a:pt x="2340814" y="69036"/>
                </a:lnTo>
                <a:cubicBezTo>
                  <a:pt x="2340814" y="144475"/>
                  <a:pt x="2376932" y="214884"/>
                  <a:pt x="2455571" y="240944"/>
                </a:cubicBezTo>
                <a:lnTo>
                  <a:pt x="2485289" y="192938"/>
                </a:lnTo>
                <a:cubicBezTo>
                  <a:pt x="2418538" y="170535"/>
                  <a:pt x="2389735" y="118872"/>
                  <a:pt x="2389735" y="69036"/>
                </a:cubicBezTo>
                <a:lnTo>
                  <a:pt x="2389735" y="42519"/>
                </a:lnTo>
                <a:lnTo>
                  <a:pt x="2340814" y="42519"/>
                </a:lnTo>
                <a:close/>
                <a:moveTo>
                  <a:pt x="2244345" y="25603"/>
                </a:moveTo>
                <a:lnTo>
                  <a:pt x="2244345" y="74066"/>
                </a:lnTo>
                <a:lnTo>
                  <a:pt x="2472031" y="74066"/>
                </a:lnTo>
                <a:lnTo>
                  <a:pt x="2472031" y="25603"/>
                </a:lnTo>
                <a:lnTo>
                  <a:pt x="2244345" y="2560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7" name="Image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89700" y="10604500"/>
            <a:ext cx="420624" cy="0"/>
          </a:xfrm>
          <a:prstGeom prst="rect">
            <a:avLst/>
          </a:prstGeom>
        </p:spPr>
      </p:pic>
      <p:sp>
        <p:nvSpPr>
          <p:cNvPr id="21" name="object 21"/>
          <p:cNvSpPr/>
          <p:nvPr/>
        </p:nvSpPr>
        <p:spPr>
          <a:xfrm>
            <a:off x="10680700" y="9817100"/>
            <a:ext cx="3733800" cy="1257300"/>
          </a:xfrm>
          <a:custGeom>
            <a:avLst/>
            <a:gdLst/>
            <a:ahLst/>
            <a:cxnLst/>
            <a:rect l="l" t="t" r="r" b="b"/>
            <a:pathLst>
              <a:path w="3733800" h="1257300">
                <a:moveTo>
                  <a:pt x="0" y="254000"/>
                </a:moveTo>
                <a:cubicBezTo>
                  <a:pt x="0" y="113720"/>
                  <a:pt x="113719" y="0"/>
                  <a:pt x="254000" y="0"/>
                </a:cubicBezTo>
                <a:lnTo>
                  <a:pt x="3479800" y="0"/>
                </a:lnTo>
                <a:cubicBezTo>
                  <a:pt x="3620080" y="0"/>
                  <a:pt x="3733800" y="113720"/>
                  <a:pt x="3733800" y="254000"/>
                </a:cubicBezTo>
                <a:lnTo>
                  <a:pt x="3733800" y="1003300"/>
                </a:lnTo>
                <a:cubicBezTo>
                  <a:pt x="3733800" y="1143580"/>
                  <a:pt x="3620080" y="1257300"/>
                  <a:pt x="3479800" y="1257300"/>
                </a:cubicBezTo>
                <a:lnTo>
                  <a:pt x="254000" y="1257300"/>
                </a:lnTo>
                <a:cubicBezTo>
                  <a:pt x="113719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2" name="object 22"/>
          <p:cNvSpPr/>
          <p:nvPr/>
        </p:nvSpPr>
        <p:spPr>
          <a:xfrm>
            <a:off x="11645900" y="10218623"/>
            <a:ext cx="1752926" cy="426568"/>
          </a:xfrm>
          <a:custGeom>
            <a:avLst/>
            <a:gdLst/>
            <a:ahLst/>
            <a:cxnLst/>
            <a:rect l="l" t="t" r="r" b="b"/>
            <a:pathLst>
              <a:path w="1752926" h="426568">
                <a:moveTo>
                  <a:pt x="0" y="385877"/>
                </a:moveTo>
                <a:close/>
                <a:moveTo>
                  <a:pt x="205740" y="59893"/>
                </a:moveTo>
                <a:lnTo>
                  <a:pt x="205740" y="108814"/>
                </a:lnTo>
                <a:lnTo>
                  <a:pt x="331013" y="108814"/>
                </a:lnTo>
                <a:lnTo>
                  <a:pt x="331013" y="59893"/>
                </a:lnTo>
                <a:lnTo>
                  <a:pt x="205740" y="59893"/>
                </a:lnTo>
                <a:close/>
                <a:moveTo>
                  <a:pt x="205740" y="151791"/>
                </a:moveTo>
                <a:lnTo>
                  <a:pt x="205740" y="200711"/>
                </a:lnTo>
                <a:lnTo>
                  <a:pt x="331013" y="200711"/>
                </a:lnTo>
                <a:lnTo>
                  <a:pt x="331013" y="151791"/>
                </a:lnTo>
                <a:lnTo>
                  <a:pt x="205740" y="151791"/>
                </a:lnTo>
                <a:close/>
                <a:moveTo>
                  <a:pt x="84125" y="272949"/>
                </a:moveTo>
                <a:lnTo>
                  <a:pt x="84125" y="320955"/>
                </a:lnTo>
                <a:lnTo>
                  <a:pt x="311810" y="320955"/>
                </a:lnTo>
                <a:lnTo>
                  <a:pt x="311810" y="426568"/>
                </a:lnTo>
                <a:lnTo>
                  <a:pt x="372618" y="426568"/>
                </a:lnTo>
                <a:lnTo>
                  <a:pt x="372618" y="272949"/>
                </a:lnTo>
                <a:lnTo>
                  <a:pt x="84125" y="272949"/>
                </a:lnTo>
                <a:close/>
                <a:moveTo>
                  <a:pt x="311810" y="3201"/>
                </a:moveTo>
                <a:lnTo>
                  <a:pt x="311810" y="253746"/>
                </a:lnTo>
                <a:lnTo>
                  <a:pt x="372618" y="253746"/>
                </a:lnTo>
                <a:lnTo>
                  <a:pt x="372618" y="3201"/>
                </a:lnTo>
                <a:lnTo>
                  <a:pt x="311810" y="3201"/>
                </a:lnTo>
                <a:close/>
                <a:moveTo>
                  <a:pt x="135331" y="25146"/>
                </a:moveTo>
                <a:cubicBezTo>
                  <a:pt x="71780" y="25146"/>
                  <a:pt x="23317" y="69037"/>
                  <a:pt x="23317" y="129845"/>
                </a:cubicBezTo>
                <a:cubicBezTo>
                  <a:pt x="23317" y="191110"/>
                  <a:pt x="71780" y="235001"/>
                  <a:pt x="135331" y="235001"/>
                </a:cubicBezTo>
                <a:cubicBezTo>
                  <a:pt x="198425" y="235001"/>
                  <a:pt x="246888" y="191110"/>
                  <a:pt x="246888" y="129845"/>
                </a:cubicBezTo>
                <a:cubicBezTo>
                  <a:pt x="246888" y="69037"/>
                  <a:pt x="198425" y="25146"/>
                  <a:pt x="135331" y="25146"/>
                </a:cubicBezTo>
                <a:close/>
                <a:moveTo>
                  <a:pt x="135331" y="76810"/>
                </a:moveTo>
                <a:cubicBezTo>
                  <a:pt x="165964" y="76810"/>
                  <a:pt x="189281" y="96469"/>
                  <a:pt x="189281" y="129845"/>
                </a:cubicBezTo>
                <a:cubicBezTo>
                  <a:pt x="189281" y="163678"/>
                  <a:pt x="165964" y="183337"/>
                  <a:pt x="135331" y="183337"/>
                </a:cubicBezTo>
                <a:cubicBezTo>
                  <a:pt x="104242" y="183337"/>
                  <a:pt x="81382" y="163678"/>
                  <a:pt x="81382" y="129845"/>
                </a:cubicBezTo>
                <a:cubicBezTo>
                  <a:pt x="81382" y="96469"/>
                  <a:pt x="104242" y="76810"/>
                  <a:pt x="135331" y="76810"/>
                </a:cubicBezTo>
                <a:close/>
                <a:moveTo>
                  <a:pt x="420588" y="385877"/>
                </a:moveTo>
                <a:close/>
                <a:moveTo>
                  <a:pt x="711367" y="2743"/>
                </a:moveTo>
                <a:lnTo>
                  <a:pt x="711367" y="231343"/>
                </a:lnTo>
                <a:lnTo>
                  <a:pt x="772175" y="231343"/>
                </a:lnTo>
                <a:lnTo>
                  <a:pt x="772175" y="2743"/>
                </a:lnTo>
                <a:lnTo>
                  <a:pt x="711367" y="2743"/>
                </a:lnTo>
                <a:close/>
                <a:moveTo>
                  <a:pt x="747943" y="93269"/>
                </a:moveTo>
                <a:lnTo>
                  <a:pt x="747943" y="142647"/>
                </a:lnTo>
                <a:lnTo>
                  <a:pt x="828411" y="142647"/>
                </a:lnTo>
                <a:lnTo>
                  <a:pt x="828411" y="93269"/>
                </a:lnTo>
                <a:lnTo>
                  <a:pt x="747943" y="93269"/>
                </a:lnTo>
                <a:close/>
                <a:moveTo>
                  <a:pt x="492368" y="248260"/>
                </a:moveTo>
                <a:lnTo>
                  <a:pt x="492368" y="292151"/>
                </a:lnTo>
                <a:lnTo>
                  <a:pt x="712282" y="292151"/>
                </a:lnTo>
                <a:lnTo>
                  <a:pt x="712282" y="314554"/>
                </a:lnTo>
                <a:lnTo>
                  <a:pt x="493283" y="314554"/>
                </a:lnTo>
                <a:lnTo>
                  <a:pt x="493283" y="394107"/>
                </a:lnTo>
                <a:lnTo>
                  <a:pt x="553634" y="394107"/>
                </a:lnTo>
                <a:lnTo>
                  <a:pt x="553634" y="355702"/>
                </a:lnTo>
                <a:lnTo>
                  <a:pt x="772175" y="355702"/>
                </a:lnTo>
                <a:lnTo>
                  <a:pt x="772175" y="248260"/>
                </a:lnTo>
                <a:lnTo>
                  <a:pt x="492368" y="248260"/>
                </a:lnTo>
                <a:close/>
                <a:moveTo>
                  <a:pt x="493283" y="379019"/>
                </a:moveTo>
                <a:lnTo>
                  <a:pt x="493283" y="423825"/>
                </a:lnTo>
                <a:lnTo>
                  <a:pt x="784520" y="423825"/>
                </a:lnTo>
                <a:lnTo>
                  <a:pt x="784520" y="379019"/>
                </a:lnTo>
                <a:lnTo>
                  <a:pt x="493283" y="379019"/>
                </a:lnTo>
                <a:close/>
                <a:moveTo>
                  <a:pt x="438876" y="34290"/>
                </a:moveTo>
                <a:lnTo>
                  <a:pt x="438876" y="80010"/>
                </a:lnTo>
                <a:lnTo>
                  <a:pt x="688050" y="80010"/>
                </a:lnTo>
                <a:lnTo>
                  <a:pt x="688050" y="34290"/>
                </a:lnTo>
                <a:lnTo>
                  <a:pt x="438876" y="34290"/>
                </a:lnTo>
                <a:close/>
                <a:moveTo>
                  <a:pt x="563692" y="90069"/>
                </a:moveTo>
                <a:cubicBezTo>
                  <a:pt x="500598" y="90069"/>
                  <a:pt x="459450" y="117043"/>
                  <a:pt x="459450" y="159563"/>
                </a:cubicBezTo>
                <a:cubicBezTo>
                  <a:pt x="459450" y="202083"/>
                  <a:pt x="500598" y="228143"/>
                  <a:pt x="563692" y="228143"/>
                </a:cubicBezTo>
                <a:cubicBezTo>
                  <a:pt x="626328" y="228143"/>
                  <a:pt x="667476" y="202083"/>
                  <a:pt x="667476" y="159563"/>
                </a:cubicBezTo>
                <a:cubicBezTo>
                  <a:pt x="667476" y="117043"/>
                  <a:pt x="626328" y="90069"/>
                  <a:pt x="563692" y="90069"/>
                </a:cubicBezTo>
                <a:close/>
                <a:moveTo>
                  <a:pt x="563692" y="132588"/>
                </a:moveTo>
                <a:cubicBezTo>
                  <a:pt x="592038" y="132588"/>
                  <a:pt x="609412" y="141732"/>
                  <a:pt x="609412" y="159563"/>
                </a:cubicBezTo>
                <a:cubicBezTo>
                  <a:pt x="609412" y="176479"/>
                  <a:pt x="592038" y="185623"/>
                  <a:pt x="563692" y="185623"/>
                </a:cubicBezTo>
                <a:cubicBezTo>
                  <a:pt x="535346" y="185623"/>
                  <a:pt x="517971" y="176479"/>
                  <a:pt x="517971" y="159563"/>
                </a:cubicBezTo>
                <a:cubicBezTo>
                  <a:pt x="517971" y="141732"/>
                  <a:pt x="535346" y="132588"/>
                  <a:pt x="563692" y="132588"/>
                </a:cubicBezTo>
                <a:close/>
                <a:moveTo>
                  <a:pt x="533060" y="0"/>
                </a:moveTo>
                <a:lnTo>
                  <a:pt x="533060" y="66751"/>
                </a:lnTo>
                <a:lnTo>
                  <a:pt x="593867" y="66751"/>
                </a:lnTo>
                <a:lnTo>
                  <a:pt x="593867" y="0"/>
                </a:lnTo>
                <a:lnTo>
                  <a:pt x="533060" y="0"/>
                </a:lnTo>
                <a:close/>
                <a:moveTo>
                  <a:pt x="950119" y="385877"/>
                </a:moveTo>
                <a:close/>
                <a:moveTo>
                  <a:pt x="968407" y="219913"/>
                </a:moveTo>
                <a:lnTo>
                  <a:pt x="968407" y="267919"/>
                </a:lnTo>
                <a:lnTo>
                  <a:pt x="1351541" y="267919"/>
                </a:lnTo>
                <a:lnTo>
                  <a:pt x="1351541" y="219913"/>
                </a:lnTo>
                <a:lnTo>
                  <a:pt x="968407" y="219913"/>
                </a:lnTo>
                <a:close/>
                <a:moveTo>
                  <a:pt x="1134370" y="245517"/>
                </a:moveTo>
                <a:lnTo>
                  <a:pt x="1134370" y="334671"/>
                </a:lnTo>
                <a:lnTo>
                  <a:pt x="1195636" y="334671"/>
                </a:lnTo>
                <a:lnTo>
                  <a:pt x="1195636" y="245517"/>
                </a:lnTo>
                <a:lnTo>
                  <a:pt x="1134370" y="245517"/>
                </a:lnTo>
                <a:close/>
                <a:moveTo>
                  <a:pt x="1012755" y="370789"/>
                </a:moveTo>
                <a:lnTo>
                  <a:pt x="1012755" y="419253"/>
                </a:lnTo>
                <a:lnTo>
                  <a:pt x="1309478" y="419253"/>
                </a:lnTo>
                <a:lnTo>
                  <a:pt x="1309478" y="370789"/>
                </a:lnTo>
                <a:lnTo>
                  <a:pt x="1012755" y="370789"/>
                </a:lnTo>
                <a:close/>
                <a:moveTo>
                  <a:pt x="1012755" y="302667"/>
                </a:moveTo>
                <a:lnTo>
                  <a:pt x="1012755" y="391363"/>
                </a:lnTo>
                <a:lnTo>
                  <a:pt x="1073106" y="391363"/>
                </a:lnTo>
                <a:lnTo>
                  <a:pt x="1073106" y="302667"/>
                </a:lnTo>
                <a:lnTo>
                  <a:pt x="1012755" y="302667"/>
                </a:lnTo>
                <a:close/>
                <a:moveTo>
                  <a:pt x="1017327" y="16459"/>
                </a:moveTo>
                <a:lnTo>
                  <a:pt x="1017327" y="190653"/>
                </a:lnTo>
                <a:lnTo>
                  <a:pt x="1302620" y="190653"/>
                </a:lnTo>
                <a:lnTo>
                  <a:pt x="1302620" y="16459"/>
                </a:lnTo>
                <a:lnTo>
                  <a:pt x="1242270" y="16459"/>
                </a:lnTo>
                <a:lnTo>
                  <a:pt x="1242270" y="59893"/>
                </a:lnTo>
                <a:lnTo>
                  <a:pt x="1077220" y="59893"/>
                </a:lnTo>
                <a:lnTo>
                  <a:pt x="1077220" y="16459"/>
                </a:lnTo>
                <a:lnTo>
                  <a:pt x="1017327" y="16459"/>
                </a:lnTo>
                <a:close/>
                <a:moveTo>
                  <a:pt x="1077220" y="105613"/>
                </a:moveTo>
                <a:lnTo>
                  <a:pt x="1242270" y="105613"/>
                </a:lnTo>
                <a:lnTo>
                  <a:pt x="1242270" y="143104"/>
                </a:lnTo>
                <a:lnTo>
                  <a:pt x="1077220" y="143104"/>
                </a:lnTo>
                <a:lnTo>
                  <a:pt x="1077220" y="105613"/>
                </a:lnTo>
                <a:close/>
                <a:moveTo>
                  <a:pt x="1370707" y="385877"/>
                </a:moveTo>
                <a:close/>
                <a:moveTo>
                  <a:pt x="1400882" y="40691"/>
                </a:moveTo>
                <a:lnTo>
                  <a:pt x="1400882" y="326441"/>
                </a:lnTo>
                <a:lnTo>
                  <a:pt x="1568217" y="326441"/>
                </a:lnTo>
                <a:lnTo>
                  <a:pt x="1568217" y="40691"/>
                </a:lnTo>
                <a:lnTo>
                  <a:pt x="1511982" y="40691"/>
                </a:lnTo>
                <a:lnTo>
                  <a:pt x="1511982" y="135789"/>
                </a:lnTo>
                <a:lnTo>
                  <a:pt x="1458032" y="135789"/>
                </a:lnTo>
                <a:lnTo>
                  <a:pt x="1458032" y="40691"/>
                </a:lnTo>
                <a:lnTo>
                  <a:pt x="1400882" y="40691"/>
                </a:lnTo>
                <a:close/>
                <a:moveTo>
                  <a:pt x="1458032" y="183337"/>
                </a:moveTo>
                <a:lnTo>
                  <a:pt x="1511982" y="183337"/>
                </a:lnTo>
                <a:lnTo>
                  <a:pt x="1511982" y="277978"/>
                </a:lnTo>
                <a:lnTo>
                  <a:pt x="1458032" y="277978"/>
                </a:lnTo>
                <a:lnTo>
                  <a:pt x="1458032" y="183337"/>
                </a:lnTo>
                <a:close/>
                <a:moveTo>
                  <a:pt x="1694862" y="3201"/>
                </a:moveTo>
                <a:lnTo>
                  <a:pt x="1694862" y="426568"/>
                </a:lnTo>
                <a:lnTo>
                  <a:pt x="1752926" y="426568"/>
                </a:lnTo>
                <a:lnTo>
                  <a:pt x="1752926" y="3201"/>
                </a:lnTo>
                <a:lnTo>
                  <a:pt x="1694862" y="3201"/>
                </a:lnTo>
                <a:close/>
                <a:moveTo>
                  <a:pt x="1642742" y="164592"/>
                </a:moveTo>
                <a:lnTo>
                  <a:pt x="1642742" y="213513"/>
                </a:lnTo>
                <a:lnTo>
                  <a:pt x="1713150" y="213513"/>
                </a:lnTo>
                <a:lnTo>
                  <a:pt x="1713150" y="164592"/>
                </a:lnTo>
                <a:lnTo>
                  <a:pt x="1642742" y="164592"/>
                </a:lnTo>
                <a:close/>
                <a:moveTo>
                  <a:pt x="1602051" y="9601"/>
                </a:moveTo>
                <a:lnTo>
                  <a:pt x="1602051" y="407365"/>
                </a:lnTo>
                <a:lnTo>
                  <a:pt x="1659201" y="407365"/>
                </a:lnTo>
                <a:lnTo>
                  <a:pt x="1659201" y="9601"/>
                </a:lnTo>
                <a:lnTo>
                  <a:pt x="1602051" y="960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8" name="Image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645900" y="10604500"/>
            <a:ext cx="420624" cy="0"/>
          </a:xfrm>
          <a:prstGeom prst="rect">
            <a:avLst/>
          </a:prstGeom>
        </p:spPr>
      </p:pic>
      <p:sp>
        <p:nvSpPr>
          <p:cNvPr id="23" name="object 23"/>
          <p:cNvSpPr/>
          <p:nvPr/>
        </p:nvSpPr>
        <p:spPr>
          <a:xfrm>
            <a:off x="14998700" y="9817100"/>
            <a:ext cx="3733800" cy="1257300"/>
          </a:xfrm>
          <a:custGeom>
            <a:avLst/>
            <a:gdLst/>
            <a:ahLst/>
            <a:cxnLst/>
            <a:rect l="l" t="t" r="r" b="b"/>
            <a:pathLst>
              <a:path w="3733800" h="1257300">
                <a:moveTo>
                  <a:pt x="0" y="254000"/>
                </a:moveTo>
                <a:cubicBezTo>
                  <a:pt x="0" y="113720"/>
                  <a:pt x="113720" y="0"/>
                  <a:pt x="254000" y="0"/>
                </a:cubicBezTo>
                <a:lnTo>
                  <a:pt x="3479800" y="0"/>
                </a:lnTo>
                <a:cubicBezTo>
                  <a:pt x="3620080" y="0"/>
                  <a:pt x="3733800" y="113720"/>
                  <a:pt x="3733800" y="254000"/>
                </a:cubicBezTo>
                <a:lnTo>
                  <a:pt x="3733800" y="1003300"/>
                </a:lnTo>
                <a:cubicBezTo>
                  <a:pt x="3733800" y="1143580"/>
                  <a:pt x="3620080" y="1257300"/>
                  <a:pt x="3479800" y="1257300"/>
                </a:cubicBezTo>
                <a:lnTo>
                  <a:pt x="254000" y="1257300"/>
                </a:lnTo>
                <a:cubicBezTo>
                  <a:pt x="113720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4" name="object 24"/>
          <p:cNvSpPr/>
          <p:nvPr/>
        </p:nvSpPr>
        <p:spPr>
          <a:xfrm>
            <a:off x="15963900" y="10219080"/>
            <a:ext cx="1776700" cy="426568"/>
          </a:xfrm>
          <a:custGeom>
            <a:avLst/>
            <a:gdLst/>
            <a:ahLst/>
            <a:cxnLst/>
            <a:rect l="l" t="t" r="r" b="b"/>
            <a:pathLst>
              <a:path w="1776700" h="426568">
                <a:moveTo>
                  <a:pt x="0" y="385420"/>
                </a:moveTo>
                <a:close/>
                <a:moveTo>
                  <a:pt x="30632" y="21489"/>
                </a:moveTo>
                <a:lnTo>
                  <a:pt x="30632" y="206655"/>
                </a:lnTo>
                <a:lnTo>
                  <a:pt x="234086" y="206655"/>
                </a:lnTo>
                <a:lnTo>
                  <a:pt x="234086" y="21489"/>
                </a:lnTo>
                <a:lnTo>
                  <a:pt x="173737" y="21489"/>
                </a:lnTo>
                <a:lnTo>
                  <a:pt x="173737" y="71324"/>
                </a:lnTo>
                <a:lnTo>
                  <a:pt x="90982" y="71324"/>
                </a:lnTo>
                <a:lnTo>
                  <a:pt x="90982" y="21489"/>
                </a:lnTo>
                <a:lnTo>
                  <a:pt x="30632" y="21489"/>
                </a:lnTo>
                <a:close/>
                <a:moveTo>
                  <a:pt x="90982" y="117044"/>
                </a:moveTo>
                <a:lnTo>
                  <a:pt x="173737" y="117044"/>
                </a:lnTo>
                <a:lnTo>
                  <a:pt x="173737" y="159106"/>
                </a:lnTo>
                <a:lnTo>
                  <a:pt x="90982" y="159106"/>
                </a:lnTo>
                <a:lnTo>
                  <a:pt x="90982" y="117044"/>
                </a:lnTo>
                <a:close/>
                <a:moveTo>
                  <a:pt x="290779" y="2744"/>
                </a:moveTo>
                <a:lnTo>
                  <a:pt x="290779" y="217628"/>
                </a:lnTo>
                <a:lnTo>
                  <a:pt x="351586" y="217628"/>
                </a:lnTo>
                <a:lnTo>
                  <a:pt x="351586" y="2744"/>
                </a:lnTo>
                <a:lnTo>
                  <a:pt x="290779" y="2744"/>
                </a:lnTo>
                <a:close/>
                <a:moveTo>
                  <a:pt x="326898" y="84125"/>
                </a:moveTo>
                <a:lnTo>
                  <a:pt x="326898" y="133503"/>
                </a:lnTo>
                <a:lnTo>
                  <a:pt x="407366" y="133503"/>
                </a:lnTo>
                <a:lnTo>
                  <a:pt x="407366" y="84125"/>
                </a:lnTo>
                <a:lnTo>
                  <a:pt x="326898" y="84125"/>
                </a:lnTo>
                <a:close/>
                <a:moveTo>
                  <a:pt x="71780" y="234086"/>
                </a:moveTo>
                <a:lnTo>
                  <a:pt x="71780" y="280721"/>
                </a:lnTo>
                <a:lnTo>
                  <a:pt x="291694" y="280721"/>
                </a:lnTo>
                <a:lnTo>
                  <a:pt x="291694" y="305867"/>
                </a:lnTo>
                <a:lnTo>
                  <a:pt x="72695" y="305867"/>
                </a:lnTo>
                <a:lnTo>
                  <a:pt x="72695" y="399593"/>
                </a:lnTo>
                <a:lnTo>
                  <a:pt x="133045" y="399593"/>
                </a:lnTo>
                <a:lnTo>
                  <a:pt x="133045" y="349301"/>
                </a:lnTo>
                <a:lnTo>
                  <a:pt x="351586" y="349301"/>
                </a:lnTo>
                <a:lnTo>
                  <a:pt x="351586" y="234086"/>
                </a:lnTo>
                <a:lnTo>
                  <a:pt x="71780" y="234086"/>
                </a:lnTo>
                <a:close/>
                <a:moveTo>
                  <a:pt x="72695" y="376276"/>
                </a:moveTo>
                <a:lnTo>
                  <a:pt x="72695" y="423368"/>
                </a:lnTo>
                <a:lnTo>
                  <a:pt x="363931" y="423368"/>
                </a:lnTo>
                <a:lnTo>
                  <a:pt x="363931" y="376276"/>
                </a:lnTo>
                <a:lnTo>
                  <a:pt x="72695" y="376276"/>
                </a:lnTo>
                <a:close/>
                <a:moveTo>
                  <a:pt x="420588" y="385420"/>
                </a:moveTo>
                <a:close/>
                <a:moveTo>
                  <a:pt x="665648" y="112014"/>
                </a:moveTo>
                <a:lnTo>
                  <a:pt x="665648" y="160935"/>
                </a:lnTo>
                <a:lnTo>
                  <a:pt x="764403" y="160935"/>
                </a:lnTo>
                <a:lnTo>
                  <a:pt x="764403" y="112014"/>
                </a:lnTo>
                <a:lnTo>
                  <a:pt x="665648" y="112014"/>
                </a:lnTo>
                <a:close/>
                <a:moveTo>
                  <a:pt x="732399" y="3201"/>
                </a:moveTo>
                <a:lnTo>
                  <a:pt x="732399" y="311811"/>
                </a:lnTo>
                <a:lnTo>
                  <a:pt x="793206" y="311811"/>
                </a:lnTo>
                <a:lnTo>
                  <a:pt x="793206" y="3201"/>
                </a:lnTo>
                <a:lnTo>
                  <a:pt x="732399" y="3201"/>
                </a:lnTo>
                <a:close/>
                <a:moveTo>
                  <a:pt x="513857" y="370332"/>
                </a:moveTo>
                <a:lnTo>
                  <a:pt x="513857" y="418796"/>
                </a:lnTo>
                <a:lnTo>
                  <a:pt x="802807" y="418796"/>
                </a:lnTo>
                <a:lnTo>
                  <a:pt x="802807" y="370332"/>
                </a:lnTo>
                <a:lnTo>
                  <a:pt x="513857" y="370332"/>
                </a:lnTo>
                <a:close/>
                <a:moveTo>
                  <a:pt x="513857" y="285750"/>
                </a:moveTo>
                <a:lnTo>
                  <a:pt x="513857" y="399136"/>
                </a:lnTo>
                <a:lnTo>
                  <a:pt x="574664" y="399136"/>
                </a:lnTo>
                <a:lnTo>
                  <a:pt x="574664" y="285750"/>
                </a:lnTo>
                <a:lnTo>
                  <a:pt x="513857" y="285750"/>
                </a:lnTo>
                <a:close/>
                <a:moveTo>
                  <a:pt x="536718" y="58522"/>
                </a:moveTo>
                <a:lnTo>
                  <a:pt x="536718" y="85040"/>
                </a:lnTo>
                <a:cubicBezTo>
                  <a:pt x="536718" y="138532"/>
                  <a:pt x="506541" y="193853"/>
                  <a:pt x="436590" y="216713"/>
                </a:cubicBezTo>
                <a:lnTo>
                  <a:pt x="467223" y="265176"/>
                </a:lnTo>
                <a:cubicBezTo>
                  <a:pt x="548604" y="238202"/>
                  <a:pt x="586094" y="164592"/>
                  <a:pt x="586094" y="85040"/>
                </a:cubicBezTo>
                <a:lnTo>
                  <a:pt x="586094" y="58522"/>
                </a:lnTo>
                <a:lnTo>
                  <a:pt x="536718" y="58522"/>
                </a:lnTo>
                <a:close/>
                <a:moveTo>
                  <a:pt x="549518" y="58522"/>
                </a:moveTo>
                <a:lnTo>
                  <a:pt x="549518" y="85040"/>
                </a:lnTo>
                <a:cubicBezTo>
                  <a:pt x="549518" y="160478"/>
                  <a:pt x="585637" y="230886"/>
                  <a:pt x="664276" y="256947"/>
                </a:cubicBezTo>
                <a:lnTo>
                  <a:pt x="693993" y="209398"/>
                </a:lnTo>
                <a:cubicBezTo>
                  <a:pt x="627242" y="186995"/>
                  <a:pt x="598439" y="134417"/>
                  <a:pt x="598439" y="85040"/>
                </a:cubicBezTo>
                <a:lnTo>
                  <a:pt x="598439" y="58522"/>
                </a:lnTo>
                <a:lnTo>
                  <a:pt x="549518" y="58522"/>
                </a:lnTo>
                <a:close/>
                <a:moveTo>
                  <a:pt x="453050" y="31547"/>
                </a:moveTo>
                <a:lnTo>
                  <a:pt x="453050" y="79553"/>
                </a:lnTo>
                <a:lnTo>
                  <a:pt x="680735" y="79553"/>
                </a:lnTo>
                <a:lnTo>
                  <a:pt x="680735" y="31547"/>
                </a:lnTo>
                <a:lnTo>
                  <a:pt x="453050" y="31547"/>
                </a:lnTo>
                <a:close/>
                <a:moveTo>
                  <a:pt x="950118" y="385420"/>
                </a:moveTo>
                <a:close/>
                <a:moveTo>
                  <a:pt x="1163632" y="261519"/>
                </a:moveTo>
                <a:cubicBezTo>
                  <a:pt x="1075392" y="261519"/>
                  <a:pt x="1020072" y="292151"/>
                  <a:pt x="1020072" y="343815"/>
                </a:cubicBezTo>
                <a:cubicBezTo>
                  <a:pt x="1020072" y="395936"/>
                  <a:pt x="1075392" y="426568"/>
                  <a:pt x="1163632" y="426568"/>
                </a:cubicBezTo>
                <a:cubicBezTo>
                  <a:pt x="1251414" y="426568"/>
                  <a:pt x="1306734" y="395936"/>
                  <a:pt x="1306734" y="343815"/>
                </a:cubicBezTo>
                <a:cubicBezTo>
                  <a:pt x="1306734" y="292151"/>
                  <a:pt x="1251414" y="261519"/>
                  <a:pt x="1163632" y="261519"/>
                </a:cubicBezTo>
                <a:close/>
                <a:moveTo>
                  <a:pt x="1163632" y="309068"/>
                </a:moveTo>
                <a:cubicBezTo>
                  <a:pt x="1217582" y="309068"/>
                  <a:pt x="1246384" y="320040"/>
                  <a:pt x="1246384" y="343815"/>
                </a:cubicBezTo>
                <a:cubicBezTo>
                  <a:pt x="1246384" y="368046"/>
                  <a:pt x="1217582" y="379476"/>
                  <a:pt x="1163632" y="379476"/>
                </a:cubicBezTo>
                <a:cubicBezTo>
                  <a:pt x="1109682" y="379476"/>
                  <a:pt x="1080420" y="368046"/>
                  <a:pt x="1080420" y="343815"/>
                </a:cubicBezTo>
                <a:cubicBezTo>
                  <a:pt x="1080420" y="320040"/>
                  <a:pt x="1109682" y="309068"/>
                  <a:pt x="1163632" y="309068"/>
                </a:cubicBezTo>
                <a:close/>
                <a:moveTo>
                  <a:pt x="1240898" y="2744"/>
                </a:moveTo>
                <a:lnTo>
                  <a:pt x="1240898" y="251918"/>
                </a:lnTo>
                <a:lnTo>
                  <a:pt x="1301706" y="251918"/>
                </a:lnTo>
                <a:lnTo>
                  <a:pt x="1301706" y="2744"/>
                </a:lnTo>
                <a:lnTo>
                  <a:pt x="1240898" y="2744"/>
                </a:lnTo>
                <a:close/>
                <a:moveTo>
                  <a:pt x="1284790" y="101042"/>
                </a:moveTo>
                <a:lnTo>
                  <a:pt x="1284790" y="151334"/>
                </a:lnTo>
                <a:lnTo>
                  <a:pt x="1357942" y="151334"/>
                </a:lnTo>
                <a:lnTo>
                  <a:pt x="1357942" y="101042"/>
                </a:lnTo>
                <a:lnTo>
                  <a:pt x="1284790" y="101042"/>
                </a:lnTo>
                <a:close/>
                <a:moveTo>
                  <a:pt x="980750" y="29718"/>
                </a:moveTo>
                <a:lnTo>
                  <a:pt x="980750" y="228600"/>
                </a:lnTo>
                <a:lnTo>
                  <a:pt x="1184206" y="228600"/>
                </a:lnTo>
                <a:lnTo>
                  <a:pt x="1184206" y="29718"/>
                </a:lnTo>
                <a:lnTo>
                  <a:pt x="1123856" y="29718"/>
                </a:lnTo>
                <a:lnTo>
                  <a:pt x="1123856" y="81839"/>
                </a:lnTo>
                <a:lnTo>
                  <a:pt x="1041102" y="81839"/>
                </a:lnTo>
                <a:lnTo>
                  <a:pt x="1041102" y="29718"/>
                </a:lnTo>
                <a:lnTo>
                  <a:pt x="980750" y="29718"/>
                </a:lnTo>
                <a:close/>
                <a:moveTo>
                  <a:pt x="1041102" y="128930"/>
                </a:moveTo>
                <a:lnTo>
                  <a:pt x="1123856" y="128930"/>
                </a:lnTo>
                <a:lnTo>
                  <a:pt x="1123856" y="181052"/>
                </a:lnTo>
                <a:lnTo>
                  <a:pt x="1041102" y="181052"/>
                </a:lnTo>
                <a:lnTo>
                  <a:pt x="1041102" y="128930"/>
                </a:lnTo>
                <a:close/>
                <a:moveTo>
                  <a:pt x="1370708" y="385420"/>
                </a:moveTo>
                <a:close/>
                <a:moveTo>
                  <a:pt x="1703548" y="63551"/>
                </a:moveTo>
                <a:lnTo>
                  <a:pt x="1703548" y="112929"/>
                </a:lnTo>
                <a:lnTo>
                  <a:pt x="1776700" y="112929"/>
                </a:lnTo>
                <a:lnTo>
                  <a:pt x="1776700" y="63551"/>
                </a:lnTo>
                <a:lnTo>
                  <a:pt x="1703548" y="63551"/>
                </a:lnTo>
                <a:close/>
                <a:moveTo>
                  <a:pt x="1703548" y="155448"/>
                </a:moveTo>
                <a:lnTo>
                  <a:pt x="1703548" y="204826"/>
                </a:lnTo>
                <a:lnTo>
                  <a:pt x="1776700" y="204826"/>
                </a:lnTo>
                <a:lnTo>
                  <a:pt x="1776700" y="155448"/>
                </a:lnTo>
                <a:lnTo>
                  <a:pt x="1703548" y="155448"/>
                </a:lnTo>
                <a:close/>
                <a:moveTo>
                  <a:pt x="1661486" y="2744"/>
                </a:moveTo>
                <a:lnTo>
                  <a:pt x="1661486" y="271120"/>
                </a:lnTo>
                <a:lnTo>
                  <a:pt x="1722294" y="271120"/>
                </a:lnTo>
                <a:lnTo>
                  <a:pt x="1722294" y="2744"/>
                </a:lnTo>
                <a:lnTo>
                  <a:pt x="1661486" y="2744"/>
                </a:lnTo>
                <a:close/>
                <a:moveTo>
                  <a:pt x="1584676" y="275692"/>
                </a:moveTo>
                <a:cubicBezTo>
                  <a:pt x="1497352" y="275692"/>
                  <a:pt x="1442488" y="303581"/>
                  <a:pt x="1442488" y="351130"/>
                </a:cubicBezTo>
                <a:cubicBezTo>
                  <a:pt x="1442488" y="398222"/>
                  <a:pt x="1497352" y="426111"/>
                  <a:pt x="1584676" y="426111"/>
                </a:cubicBezTo>
                <a:cubicBezTo>
                  <a:pt x="1672002" y="426111"/>
                  <a:pt x="1726866" y="398222"/>
                  <a:pt x="1726866" y="351130"/>
                </a:cubicBezTo>
                <a:cubicBezTo>
                  <a:pt x="1726866" y="303581"/>
                  <a:pt x="1672002" y="275692"/>
                  <a:pt x="1584676" y="275692"/>
                </a:cubicBezTo>
                <a:close/>
                <a:moveTo>
                  <a:pt x="1584676" y="321412"/>
                </a:moveTo>
                <a:cubicBezTo>
                  <a:pt x="1638170" y="321412"/>
                  <a:pt x="1666516" y="331013"/>
                  <a:pt x="1666516" y="351130"/>
                </a:cubicBezTo>
                <a:cubicBezTo>
                  <a:pt x="1666516" y="371247"/>
                  <a:pt x="1638170" y="380848"/>
                  <a:pt x="1584676" y="380848"/>
                </a:cubicBezTo>
                <a:cubicBezTo>
                  <a:pt x="1531184" y="380848"/>
                  <a:pt x="1502838" y="371247"/>
                  <a:pt x="1502838" y="351130"/>
                </a:cubicBezTo>
                <a:cubicBezTo>
                  <a:pt x="1502838" y="331013"/>
                  <a:pt x="1531184" y="321412"/>
                  <a:pt x="1584676" y="321412"/>
                </a:cubicBezTo>
                <a:close/>
                <a:moveTo>
                  <a:pt x="1388994" y="42977"/>
                </a:moveTo>
                <a:lnTo>
                  <a:pt x="1388994" y="90069"/>
                </a:lnTo>
                <a:lnTo>
                  <a:pt x="1638170" y="90069"/>
                </a:lnTo>
                <a:lnTo>
                  <a:pt x="1638170" y="42977"/>
                </a:lnTo>
                <a:lnTo>
                  <a:pt x="1388994" y="42977"/>
                </a:lnTo>
                <a:close/>
                <a:moveTo>
                  <a:pt x="1513810" y="104242"/>
                </a:moveTo>
                <a:cubicBezTo>
                  <a:pt x="1452088" y="104242"/>
                  <a:pt x="1409570" y="134874"/>
                  <a:pt x="1409570" y="180137"/>
                </a:cubicBezTo>
                <a:cubicBezTo>
                  <a:pt x="1409570" y="225857"/>
                  <a:pt x="1452088" y="256032"/>
                  <a:pt x="1513810" y="256032"/>
                </a:cubicBezTo>
                <a:cubicBezTo>
                  <a:pt x="1575076" y="256032"/>
                  <a:pt x="1617594" y="225857"/>
                  <a:pt x="1617594" y="180137"/>
                </a:cubicBezTo>
                <a:cubicBezTo>
                  <a:pt x="1617594" y="134874"/>
                  <a:pt x="1575076" y="104242"/>
                  <a:pt x="1513810" y="104242"/>
                </a:cubicBezTo>
                <a:close/>
                <a:moveTo>
                  <a:pt x="1513810" y="148590"/>
                </a:moveTo>
                <a:cubicBezTo>
                  <a:pt x="1540786" y="148590"/>
                  <a:pt x="1559532" y="159563"/>
                  <a:pt x="1559532" y="180137"/>
                </a:cubicBezTo>
                <a:cubicBezTo>
                  <a:pt x="1559532" y="200711"/>
                  <a:pt x="1540786" y="211684"/>
                  <a:pt x="1513810" y="211684"/>
                </a:cubicBezTo>
                <a:cubicBezTo>
                  <a:pt x="1486380" y="211684"/>
                  <a:pt x="1468090" y="200711"/>
                  <a:pt x="1468090" y="180137"/>
                </a:cubicBezTo>
                <a:cubicBezTo>
                  <a:pt x="1468090" y="159563"/>
                  <a:pt x="1486380" y="148590"/>
                  <a:pt x="1513810" y="148590"/>
                </a:cubicBezTo>
                <a:close/>
                <a:moveTo>
                  <a:pt x="1483178" y="0"/>
                </a:moveTo>
                <a:lnTo>
                  <a:pt x="1483178" y="68123"/>
                </a:lnTo>
                <a:lnTo>
                  <a:pt x="1543986" y="68123"/>
                </a:lnTo>
                <a:lnTo>
                  <a:pt x="1543986" y="0"/>
                </a:lnTo>
                <a:lnTo>
                  <a:pt x="148317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9" name="Image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963900" y="10604500"/>
            <a:ext cx="420624" cy="0"/>
          </a:xfrm>
          <a:prstGeom prst="rect">
            <a:avLst/>
          </a:prstGeom>
        </p:spPr>
      </p:pic>
      <p:sp>
        <p:nvSpPr>
          <p:cNvPr id="25" name="object 25"/>
          <p:cNvSpPr/>
          <p:nvPr/>
        </p:nvSpPr>
        <p:spPr>
          <a:xfrm>
            <a:off x="1257300" y="8356600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965200" y="482600"/>
                </a:moveTo>
                <a:cubicBezTo>
                  <a:pt x="965200" y="749132"/>
                  <a:pt x="749132" y="965200"/>
                  <a:pt x="482600" y="965200"/>
                </a:cubicBezTo>
                <a:cubicBezTo>
                  <a:pt x="216067" y="965200"/>
                  <a:pt x="0" y="749132"/>
                  <a:pt x="0" y="482600"/>
                </a:cubicBezTo>
                <a:cubicBezTo>
                  <a:pt x="0" y="216068"/>
                  <a:pt x="216067" y="0"/>
                  <a:pt x="482600" y="0"/>
                </a:cubicBezTo>
                <a:cubicBezTo>
                  <a:pt x="749132" y="0"/>
                  <a:pt x="965200" y="216068"/>
                  <a:pt x="965200" y="482600"/>
                </a:cubicBez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6" name="object 26"/>
          <p:cNvSpPr/>
          <p:nvPr/>
        </p:nvSpPr>
        <p:spPr>
          <a:xfrm>
            <a:off x="1474589" y="8651443"/>
            <a:ext cx="507171" cy="294234"/>
          </a:xfrm>
          <a:custGeom>
            <a:avLst/>
            <a:gdLst/>
            <a:ahLst/>
            <a:cxnLst/>
            <a:rect l="l" t="t" r="r" b="b"/>
            <a:pathLst>
              <a:path w="507171" h="294234">
                <a:moveTo>
                  <a:pt x="0" y="289357"/>
                </a:moveTo>
                <a:close/>
                <a:moveTo>
                  <a:pt x="144272" y="294234"/>
                </a:moveTo>
                <a:cubicBezTo>
                  <a:pt x="117991" y="294234"/>
                  <a:pt x="95504" y="288137"/>
                  <a:pt x="76809" y="275946"/>
                </a:cubicBezTo>
                <a:cubicBezTo>
                  <a:pt x="58115" y="263483"/>
                  <a:pt x="43620" y="246279"/>
                  <a:pt x="33324" y="224333"/>
                </a:cubicBezTo>
                <a:cubicBezTo>
                  <a:pt x="23300" y="202117"/>
                  <a:pt x="18288" y="176378"/>
                  <a:pt x="18288" y="147117"/>
                </a:cubicBezTo>
                <a:cubicBezTo>
                  <a:pt x="18288" y="118127"/>
                  <a:pt x="23300" y="92524"/>
                  <a:pt x="33324" y="70307"/>
                </a:cubicBezTo>
                <a:cubicBezTo>
                  <a:pt x="43620" y="48091"/>
                  <a:pt x="58115" y="30887"/>
                  <a:pt x="76809" y="18695"/>
                </a:cubicBezTo>
                <a:cubicBezTo>
                  <a:pt x="95504" y="6231"/>
                  <a:pt x="117991" y="0"/>
                  <a:pt x="144272" y="0"/>
                </a:cubicBezTo>
                <a:cubicBezTo>
                  <a:pt x="170552" y="0"/>
                  <a:pt x="193040" y="6231"/>
                  <a:pt x="211734" y="18695"/>
                </a:cubicBezTo>
                <a:cubicBezTo>
                  <a:pt x="230428" y="30887"/>
                  <a:pt x="244788" y="48091"/>
                  <a:pt x="254812" y="70307"/>
                </a:cubicBezTo>
                <a:cubicBezTo>
                  <a:pt x="265108" y="92524"/>
                  <a:pt x="270256" y="118127"/>
                  <a:pt x="270256" y="147117"/>
                </a:cubicBezTo>
                <a:cubicBezTo>
                  <a:pt x="270256" y="176378"/>
                  <a:pt x="265108" y="202117"/>
                  <a:pt x="254812" y="224333"/>
                </a:cubicBezTo>
                <a:cubicBezTo>
                  <a:pt x="244788" y="246279"/>
                  <a:pt x="230428" y="263483"/>
                  <a:pt x="211734" y="275946"/>
                </a:cubicBezTo>
                <a:cubicBezTo>
                  <a:pt x="193040" y="288137"/>
                  <a:pt x="170552" y="294234"/>
                  <a:pt x="144272" y="294234"/>
                </a:cubicBezTo>
                <a:close/>
                <a:moveTo>
                  <a:pt x="144272" y="247498"/>
                </a:moveTo>
                <a:cubicBezTo>
                  <a:pt x="165675" y="247498"/>
                  <a:pt x="183151" y="238557"/>
                  <a:pt x="196697" y="220675"/>
                </a:cubicBezTo>
                <a:cubicBezTo>
                  <a:pt x="210244" y="202793"/>
                  <a:pt x="217017" y="178274"/>
                  <a:pt x="217017" y="147117"/>
                </a:cubicBezTo>
                <a:cubicBezTo>
                  <a:pt x="217017" y="115960"/>
                  <a:pt x="210244" y="91440"/>
                  <a:pt x="196697" y="73559"/>
                </a:cubicBezTo>
                <a:cubicBezTo>
                  <a:pt x="183151" y="55677"/>
                  <a:pt x="165675" y="46736"/>
                  <a:pt x="144272" y="46736"/>
                </a:cubicBezTo>
                <a:cubicBezTo>
                  <a:pt x="122597" y="46736"/>
                  <a:pt x="104986" y="55677"/>
                  <a:pt x="91440" y="73559"/>
                </a:cubicBezTo>
                <a:cubicBezTo>
                  <a:pt x="78164" y="91440"/>
                  <a:pt x="71526" y="115960"/>
                  <a:pt x="71526" y="147117"/>
                </a:cubicBezTo>
                <a:cubicBezTo>
                  <a:pt x="71526" y="178274"/>
                  <a:pt x="78164" y="202793"/>
                  <a:pt x="91440" y="220675"/>
                </a:cubicBezTo>
                <a:cubicBezTo>
                  <a:pt x="104986" y="238557"/>
                  <a:pt x="122597" y="247498"/>
                  <a:pt x="144272" y="247498"/>
                </a:cubicBezTo>
                <a:close/>
                <a:moveTo>
                  <a:pt x="288528" y="289357"/>
                </a:moveTo>
                <a:close/>
                <a:moveTo>
                  <a:pt x="409229" y="294234"/>
                </a:moveTo>
                <a:cubicBezTo>
                  <a:pt x="390534" y="294234"/>
                  <a:pt x="373601" y="290983"/>
                  <a:pt x="358429" y="284480"/>
                </a:cubicBezTo>
                <a:cubicBezTo>
                  <a:pt x="343256" y="277707"/>
                  <a:pt x="331064" y="267411"/>
                  <a:pt x="321852" y="253593"/>
                </a:cubicBezTo>
                <a:cubicBezTo>
                  <a:pt x="312641" y="239777"/>
                  <a:pt x="307764" y="222437"/>
                  <a:pt x="307222" y="201575"/>
                </a:cubicBezTo>
                <a:lnTo>
                  <a:pt x="358429" y="201575"/>
                </a:lnTo>
                <a:cubicBezTo>
                  <a:pt x="358699" y="215392"/>
                  <a:pt x="363170" y="227042"/>
                  <a:pt x="371840" y="236525"/>
                </a:cubicBezTo>
                <a:cubicBezTo>
                  <a:pt x="380781" y="245737"/>
                  <a:pt x="393243" y="250343"/>
                  <a:pt x="409229" y="250343"/>
                </a:cubicBezTo>
                <a:cubicBezTo>
                  <a:pt x="424401" y="250343"/>
                  <a:pt x="436051" y="246143"/>
                  <a:pt x="444179" y="237745"/>
                </a:cubicBezTo>
                <a:cubicBezTo>
                  <a:pt x="452307" y="229345"/>
                  <a:pt x="456371" y="218779"/>
                  <a:pt x="456371" y="206045"/>
                </a:cubicBezTo>
                <a:cubicBezTo>
                  <a:pt x="456371" y="191143"/>
                  <a:pt x="450952" y="179900"/>
                  <a:pt x="440115" y="172314"/>
                </a:cubicBezTo>
                <a:cubicBezTo>
                  <a:pt x="429549" y="164457"/>
                  <a:pt x="415866" y="160528"/>
                  <a:pt x="399068" y="160528"/>
                </a:cubicBezTo>
                <a:lnTo>
                  <a:pt x="377936" y="160528"/>
                </a:lnTo>
                <a:lnTo>
                  <a:pt x="377936" y="117856"/>
                </a:lnTo>
                <a:lnTo>
                  <a:pt x="399475" y="117856"/>
                </a:lnTo>
                <a:cubicBezTo>
                  <a:pt x="413293" y="117856"/>
                  <a:pt x="424807" y="114605"/>
                  <a:pt x="434019" y="108103"/>
                </a:cubicBezTo>
                <a:cubicBezTo>
                  <a:pt x="443231" y="101600"/>
                  <a:pt x="447837" y="91982"/>
                  <a:pt x="447837" y="79248"/>
                </a:cubicBezTo>
                <a:cubicBezTo>
                  <a:pt x="447837" y="68681"/>
                  <a:pt x="444314" y="60283"/>
                  <a:pt x="437270" y="54051"/>
                </a:cubicBezTo>
                <a:cubicBezTo>
                  <a:pt x="430497" y="47549"/>
                  <a:pt x="421014" y="44298"/>
                  <a:pt x="408822" y="44298"/>
                </a:cubicBezTo>
                <a:cubicBezTo>
                  <a:pt x="395546" y="44298"/>
                  <a:pt x="385115" y="48227"/>
                  <a:pt x="377529" y="56083"/>
                </a:cubicBezTo>
                <a:cubicBezTo>
                  <a:pt x="370214" y="63941"/>
                  <a:pt x="366150" y="73559"/>
                  <a:pt x="365337" y="84937"/>
                </a:cubicBezTo>
                <a:lnTo>
                  <a:pt x="314537" y="84937"/>
                </a:lnTo>
                <a:cubicBezTo>
                  <a:pt x="315621" y="58657"/>
                  <a:pt x="324697" y="37931"/>
                  <a:pt x="341766" y="22759"/>
                </a:cubicBezTo>
                <a:cubicBezTo>
                  <a:pt x="359106" y="7586"/>
                  <a:pt x="381458" y="0"/>
                  <a:pt x="408822" y="0"/>
                </a:cubicBezTo>
                <a:cubicBezTo>
                  <a:pt x="428329" y="0"/>
                  <a:pt x="444721" y="3523"/>
                  <a:pt x="457996" y="10567"/>
                </a:cubicBezTo>
                <a:cubicBezTo>
                  <a:pt x="471543" y="17340"/>
                  <a:pt x="481703" y="26416"/>
                  <a:pt x="488477" y="37795"/>
                </a:cubicBezTo>
                <a:cubicBezTo>
                  <a:pt x="495521" y="49175"/>
                  <a:pt x="499043" y="61773"/>
                  <a:pt x="499043" y="75591"/>
                </a:cubicBezTo>
                <a:cubicBezTo>
                  <a:pt x="499043" y="91575"/>
                  <a:pt x="494573" y="105123"/>
                  <a:pt x="485632" y="116231"/>
                </a:cubicBezTo>
                <a:cubicBezTo>
                  <a:pt x="476962" y="127068"/>
                  <a:pt x="466125" y="134383"/>
                  <a:pt x="453120" y="138177"/>
                </a:cubicBezTo>
                <a:cubicBezTo>
                  <a:pt x="469105" y="141427"/>
                  <a:pt x="482110" y="149285"/>
                  <a:pt x="492134" y="161747"/>
                </a:cubicBezTo>
                <a:cubicBezTo>
                  <a:pt x="502159" y="173939"/>
                  <a:pt x="507171" y="189383"/>
                  <a:pt x="507171" y="208077"/>
                </a:cubicBezTo>
                <a:cubicBezTo>
                  <a:pt x="507171" y="223791"/>
                  <a:pt x="503378" y="238151"/>
                  <a:pt x="495792" y="251155"/>
                </a:cubicBezTo>
                <a:cubicBezTo>
                  <a:pt x="488206" y="264160"/>
                  <a:pt x="477097" y="274591"/>
                  <a:pt x="462467" y="282448"/>
                </a:cubicBezTo>
                <a:cubicBezTo>
                  <a:pt x="448108" y="290305"/>
                  <a:pt x="430361" y="294234"/>
                  <a:pt x="409229" y="294234"/>
                </a:cubicBezTo>
                <a:close/>
              </a:path>
            </a:pathLst>
          </a:custGeom>
          <a:solidFill>
            <a:srgbClr val="3a89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0" name="Image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74589" y="8940800"/>
            <a:ext cx="288544" cy="0"/>
          </a:xfrm>
          <a:prstGeom prst="rect">
            <a:avLst/>
          </a:prstGeom>
        </p:spPr>
      </p:pic>
      <p:sp>
        <p:nvSpPr>
          <p:cNvPr id="27" name="object 27"/>
          <p:cNvSpPr/>
          <p:nvPr/>
        </p:nvSpPr>
        <p:spPr>
          <a:xfrm>
            <a:off x="2705100" y="8424774"/>
            <a:ext cx="2154605" cy="755091"/>
          </a:xfrm>
          <a:custGeom>
            <a:avLst/>
            <a:gdLst/>
            <a:ahLst/>
            <a:cxnLst/>
            <a:rect l="l" t="t" r="r" b="b"/>
            <a:pathLst>
              <a:path w="2154605" h="755091">
                <a:moveTo>
                  <a:pt x="0" y="681126"/>
                </a:moveTo>
                <a:close/>
                <a:moveTo>
                  <a:pt x="55270" y="71526"/>
                </a:moveTo>
                <a:lnTo>
                  <a:pt x="55270" y="570585"/>
                </a:lnTo>
                <a:lnTo>
                  <a:pt x="415341" y="570585"/>
                </a:lnTo>
                <a:lnTo>
                  <a:pt x="415341" y="71526"/>
                </a:lnTo>
                <a:lnTo>
                  <a:pt x="55270" y="71526"/>
                </a:lnTo>
                <a:close/>
                <a:moveTo>
                  <a:pt x="308864" y="156058"/>
                </a:moveTo>
                <a:lnTo>
                  <a:pt x="308864" y="485241"/>
                </a:lnTo>
                <a:lnTo>
                  <a:pt x="161747" y="485241"/>
                </a:lnTo>
                <a:lnTo>
                  <a:pt x="161747" y="156058"/>
                </a:lnTo>
                <a:lnTo>
                  <a:pt x="308864" y="156058"/>
                </a:lnTo>
                <a:close/>
                <a:moveTo>
                  <a:pt x="513689" y="812"/>
                </a:moveTo>
                <a:lnTo>
                  <a:pt x="513689" y="753465"/>
                </a:lnTo>
                <a:lnTo>
                  <a:pt x="622604" y="753465"/>
                </a:lnTo>
                <a:lnTo>
                  <a:pt x="622604" y="812"/>
                </a:lnTo>
                <a:lnTo>
                  <a:pt x="513689" y="812"/>
                </a:lnTo>
                <a:close/>
                <a:moveTo>
                  <a:pt x="598220" y="284480"/>
                </a:moveTo>
                <a:lnTo>
                  <a:pt x="598220" y="373888"/>
                </a:lnTo>
                <a:lnTo>
                  <a:pt x="731520" y="373888"/>
                </a:lnTo>
                <a:lnTo>
                  <a:pt x="731520" y="284480"/>
                </a:lnTo>
                <a:lnTo>
                  <a:pt x="598220" y="284480"/>
                </a:lnTo>
                <a:close/>
                <a:moveTo>
                  <a:pt x="747712" y="681126"/>
                </a:moveTo>
                <a:close/>
                <a:moveTo>
                  <a:pt x="780224" y="421842"/>
                </a:moveTo>
                <a:lnTo>
                  <a:pt x="780224" y="508000"/>
                </a:lnTo>
                <a:lnTo>
                  <a:pt x="1462163" y="508000"/>
                </a:lnTo>
                <a:lnTo>
                  <a:pt x="1462163" y="421842"/>
                </a:lnTo>
                <a:lnTo>
                  <a:pt x="780224" y="421842"/>
                </a:lnTo>
                <a:close/>
                <a:moveTo>
                  <a:pt x="1064704" y="477114"/>
                </a:moveTo>
                <a:lnTo>
                  <a:pt x="1064704" y="753465"/>
                </a:lnTo>
                <a:lnTo>
                  <a:pt x="1171994" y="753465"/>
                </a:lnTo>
                <a:lnTo>
                  <a:pt x="1171994" y="477114"/>
                </a:lnTo>
                <a:lnTo>
                  <a:pt x="1064704" y="477114"/>
                </a:lnTo>
                <a:close/>
                <a:moveTo>
                  <a:pt x="859066" y="37388"/>
                </a:moveTo>
                <a:lnTo>
                  <a:pt x="859066" y="341376"/>
                </a:lnTo>
                <a:lnTo>
                  <a:pt x="1380884" y="341376"/>
                </a:lnTo>
                <a:lnTo>
                  <a:pt x="1380884" y="37388"/>
                </a:lnTo>
                <a:lnTo>
                  <a:pt x="859066" y="37388"/>
                </a:lnTo>
                <a:close/>
                <a:moveTo>
                  <a:pt x="1274406" y="122732"/>
                </a:moveTo>
                <a:lnTo>
                  <a:pt x="1274406" y="256032"/>
                </a:lnTo>
                <a:lnTo>
                  <a:pt x="965543" y="256032"/>
                </a:lnTo>
                <a:lnTo>
                  <a:pt x="965543" y="122732"/>
                </a:lnTo>
                <a:lnTo>
                  <a:pt x="1274406" y="122732"/>
                </a:lnTo>
                <a:close/>
                <a:moveTo>
                  <a:pt x="1495425" y="681126"/>
                </a:moveTo>
                <a:close/>
                <a:moveTo>
                  <a:pt x="2046503" y="0"/>
                </a:moveTo>
                <a:lnTo>
                  <a:pt x="2046503" y="755091"/>
                </a:lnTo>
                <a:lnTo>
                  <a:pt x="2154605" y="755091"/>
                </a:lnTo>
                <a:lnTo>
                  <a:pt x="2154605" y="0"/>
                </a:lnTo>
                <a:lnTo>
                  <a:pt x="2046503" y="0"/>
                </a:lnTo>
                <a:close/>
                <a:moveTo>
                  <a:pt x="1568577" y="491744"/>
                </a:moveTo>
                <a:lnTo>
                  <a:pt x="1568577" y="579526"/>
                </a:lnTo>
                <a:lnTo>
                  <a:pt x="1635226" y="579526"/>
                </a:lnTo>
                <a:cubicBezTo>
                  <a:pt x="1772590" y="579526"/>
                  <a:pt x="1883131" y="575462"/>
                  <a:pt x="2005050" y="553516"/>
                </a:cubicBezTo>
                <a:lnTo>
                  <a:pt x="1994484" y="466547"/>
                </a:lnTo>
                <a:cubicBezTo>
                  <a:pt x="1875002" y="486867"/>
                  <a:pt x="1768526" y="491744"/>
                  <a:pt x="1635226" y="491744"/>
                </a:cubicBezTo>
                <a:lnTo>
                  <a:pt x="1568577" y="491744"/>
                </a:lnTo>
                <a:close/>
                <a:moveTo>
                  <a:pt x="1567764" y="64211"/>
                </a:moveTo>
                <a:lnTo>
                  <a:pt x="1567764" y="150368"/>
                </a:lnTo>
                <a:lnTo>
                  <a:pt x="1812417" y="150368"/>
                </a:lnTo>
                <a:lnTo>
                  <a:pt x="1812417" y="269849"/>
                </a:lnTo>
                <a:lnTo>
                  <a:pt x="1568577" y="269849"/>
                </a:lnTo>
                <a:lnTo>
                  <a:pt x="1568577" y="524256"/>
                </a:lnTo>
                <a:lnTo>
                  <a:pt x="1678305" y="524256"/>
                </a:lnTo>
                <a:lnTo>
                  <a:pt x="1678305" y="355193"/>
                </a:lnTo>
                <a:lnTo>
                  <a:pt x="1922958" y="355193"/>
                </a:lnTo>
                <a:lnTo>
                  <a:pt x="1922958" y="64211"/>
                </a:lnTo>
                <a:lnTo>
                  <a:pt x="1567764" y="64211"/>
                </a:lnTo>
                <a:close/>
              </a:path>
            </a:pathLst>
          </a:custGeom>
          <a:solidFill>
            <a:srgbClr val="1e1b39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8" name="object 28"/>
          <p:cNvSpPr/>
          <p:nvPr/>
        </p:nvSpPr>
        <p:spPr>
          <a:xfrm>
            <a:off x="1701800" y="6375400"/>
            <a:ext cx="3733800" cy="1257300"/>
          </a:xfrm>
          <a:custGeom>
            <a:avLst/>
            <a:gdLst/>
            <a:ahLst/>
            <a:cxnLst/>
            <a:rect l="l" t="t" r="r" b="b"/>
            <a:pathLst>
              <a:path w="3733800" h="1257300">
                <a:moveTo>
                  <a:pt x="0" y="254000"/>
                </a:moveTo>
                <a:cubicBezTo>
                  <a:pt x="0" y="113719"/>
                  <a:pt x="113719" y="0"/>
                  <a:pt x="254000" y="0"/>
                </a:cubicBezTo>
                <a:lnTo>
                  <a:pt x="3479800" y="0"/>
                </a:lnTo>
                <a:cubicBezTo>
                  <a:pt x="3620080" y="0"/>
                  <a:pt x="3733800" y="113719"/>
                  <a:pt x="3733800" y="254000"/>
                </a:cubicBezTo>
                <a:lnTo>
                  <a:pt x="3733800" y="1003300"/>
                </a:lnTo>
                <a:cubicBezTo>
                  <a:pt x="3733800" y="1143580"/>
                  <a:pt x="3620080" y="1257300"/>
                  <a:pt x="3479800" y="1257300"/>
                </a:cubicBezTo>
                <a:lnTo>
                  <a:pt x="254000" y="1257300"/>
                </a:lnTo>
                <a:cubicBezTo>
                  <a:pt x="113719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9" name="object 29"/>
          <p:cNvSpPr/>
          <p:nvPr/>
        </p:nvSpPr>
        <p:spPr>
          <a:xfrm>
            <a:off x="2667000" y="6780123"/>
            <a:ext cx="1749726" cy="423367"/>
          </a:xfrm>
          <a:custGeom>
            <a:avLst/>
            <a:gdLst/>
            <a:ahLst/>
            <a:cxnLst/>
            <a:rect l="l" t="t" r="r" b="b"/>
            <a:pathLst>
              <a:path w="1749726" h="423367">
                <a:moveTo>
                  <a:pt x="0" y="382677"/>
                </a:moveTo>
                <a:close/>
                <a:moveTo>
                  <a:pt x="309981" y="0"/>
                </a:moveTo>
                <a:lnTo>
                  <a:pt x="309981" y="423367"/>
                </a:lnTo>
                <a:lnTo>
                  <a:pt x="371246" y="423367"/>
                </a:lnTo>
                <a:lnTo>
                  <a:pt x="371246" y="0"/>
                </a:lnTo>
                <a:lnTo>
                  <a:pt x="309981" y="0"/>
                </a:lnTo>
                <a:close/>
                <a:moveTo>
                  <a:pt x="185166" y="43891"/>
                </a:moveTo>
                <a:lnTo>
                  <a:pt x="185166" y="54864"/>
                </a:lnTo>
                <a:cubicBezTo>
                  <a:pt x="185166" y="168250"/>
                  <a:pt x="141274" y="245060"/>
                  <a:pt x="19659" y="303581"/>
                </a:cubicBezTo>
                <a:lnTo>
                  <a:pt x="51206" y="352045"/>
                </a:lnTo>
                <a:cubicBezTo>
                  <a:pt x="201625" y="279350"/>
                  <a:pt x="245516" y="173279"/>
                  <a:pt x="245516" y="43891"/>
                </a:cubicBezTo>
                <a:lnTo>
                  <a:pt x="185166" y="43891"/>
                </a:lnTo>
                <a:close/>
                <a:moveTo>
                  <a:pt x="42062" y="43891"/>
                </a:moveTo>
                <a:lnTo>
                  <a:pt x="42062" y="91898"/>
                </a:lnTo>
                <a:lnTo>
                  <a:pt x="213969" y="91898"/>
                </a:lnTo>
                <a:lnTo>
                  <a:pt x="213969" y="43891"/>
                </a:lnTo>
                <a:lnTo>
                  <a:pt x="42062" y="43891"/>
                </a:lnTo>
                <a:close/>
                <a:moveTo>
                  <a:pt x="420588" y="382677"/>
                </a:moveTo>
                <a:close/>
                <a:moveTo>
                  <a:pt x="599353" y="2286"/>
                </a:moveTo>
                <a:lnTo>
                  <a:pt x="599353" y="10058"/>
                </a:lnTo>
                <a:cubicBezTo>
                  <a:pt x="599353" y="51207"/>
                  <a:pt x="553176" y="93269"/>
                  <a:pt x="457621" y="102871"/>
                </a:cubicBezTo>
                <a:lnTo>
                  <a:pt x="477738" y="148590"/>
                </a:lnTo>
                <a:cubicBezTo>
                  <a:pt x="587009" y="136703"/>
                  <a:pt x="650560" y="80925"/>
                  <a:pt x="650560" y="10058"/>
                </a:cubicBezTo>
                <a:lnTo>
                  <a:pt x="650560" y="2286"/>
                </a:lnTo>
                <a:lnTo>
                  <a:pt x="599353" y="2286"/>
                </a:lnTo>
                <a:close/>
                <a:moveTo>
                  <a:pt x="609869" y="2286"/>
                </a:moveTo>
                <a:lnTo>
                  <a:pt x="609869" y="10058"/>
                </a:lnTo>
                <a:cubicBezTo>
                  <a:pt x="609869" y="80925"/>
                  <a:pt x="673419" y="136703"/>
                  <a:pt x="782690" y="148590"/>
                </a:cubicBezTo>
                <a:lnTo>
                  <a:pt x="802807" y="102871"/>
                </a:lnTo>
                <a:cubicBezTo>
                  <a:pt x="707710" y="93269"/>
                  <a:pt x="661532" y="51207"/>
                  <a:pt x="661532" y="10058"/>
                </a:cubicBezTo>
                <a:lnTo>
                  <a:pt x="661532" y="2286"/>
                </a:lnTo>
                <a:lnTo>
                  <a:pt x="609869" y="2286"/>
                </a:lnTo>
                <a:close/>
                <a:moveTo>
                  <a:pt x="599353" y="202997"/>
                </a:moveTo>
                <a:lnTo>
                  <a:pt x="599353" y="261976"/>
                </a:lnTo>
                <a:lnTo>
                  <a:pt x="660161" y="261976"/>
                </a:lnTo>
                <a:lnTo>
                  <a:pt x="660161" y="202997"/>
                </a:lnTo>
                <a:lnTo>
                  <a:pt x="599353" y="202997"/>
                </a:lnTo>
                <a:close/>
                <a:moveTo>
                  <a:pt x="438876" y="165964"/>
                </a:moveTo>
                <a:lnTo>
                  <a:pt x="438876" y="213513"/>
                </a:lnTo>
                <a:lnTo>
                  <a:pt x="821552" y="213513"/>
                </a:lnTo>
                <a:lnTo>
                  <a:pt x="821552" y="165964"/>
                </a:lnTo>
                <a:lnTo>
                  <a:pt x="438876" y="165964"/>
                </a:lnTo>
                <a:close/>
                <a:moveTo>
                  <a:pt x="482767" y="240945"/>
                </a:moveTo>
                <a:lnTo>
                  <a:pt x="482767" y="286207"/>
                </a:lnTo>
                <a:lnTo>
                  <a:pt x="715482" y="286207"/>
                </a:lnTo>
                <a:lnTo>
                  <a:pt x="715482" y="308611"/>
                </a:lnTo>
                <a:lnTo>
                  <a:pt x="483224" y="308611"/>
                </a:lnTo>
                <a:lnTo>
                  <a:pt x="483224" y="387249"/>
                </a:lnTo>
                <a:lnTo>
                  <a:pt x="543117" y="387249"/>
                </a:lnTo>
                <a:lnTo>
                  <a:pt x="543117" y="350673"/>
                </a:lnTo>
                <a:lnTo>
                  <a:pt x="775375" y="350673"/>
                </a:lnTo>
                <a:lnTo>
                  <a:pt x="775375" y="240945"/>
                </a:lnTo>
                <a:lnTo>
                  <a:pt x="482767" y="240945"/>
                </a:lnTo>
                <a:close/>
                <a:moveTo>
                  <a:pt x="483224" y="374904"/>
                </a:moveTo>
                <a:lnTo>
                  <a:pt x="483224" y="420624"/>
                </a:lnTo>
                <a:lnTo>
                  <a:pt x="786348" y="420624"/>
                </a:lnTo>
                <a:lnTo>
                  <a:pt x="786348" y="374904"/>
                </a:lnTo>
                <a:lnTo>
                  <a:pt x="483224" y="374904"/>
                </a:lnTo>
                <a:close/>
                <a:moveTo>
                  <a:pt x="950118" y="382677"/>
                </a:moveTo>
                <a:close/>
                <a:moveTo>
                  <a:pt x="1125683" y="24232"/>
                </a:moveTo>
                <a:lnTo>
                  <a:pt x="1125683" y="54864"/>
                </a:lnTo>
                <a:cubicBezTo>
                  <a:pt x="1125683" y="115672"/>
                  <a:pt x="1073105" y="182880"/>
                  <a:pt x="977550" y="199340"/>
                </a:cubicBezTo>
                <a:lnTo>
                  <a:pt x="1003611" y="249631"/>
                </a:lnTo>
                <a:cubicBezTo>
                  <a:pt x="1113339" y="228143"/>
                  <a:pt x="1178718" y="146762"/>
                  <a:pt x="1178718" y="54864"/>
                </a:cubicBezTo>
                <a:lnTo>
                  <a:pt x="1178718" y="24232"/>
                </a:lnTo>
                <a:lnTo>
                  <a:pt x="1125683" y="24232"/>
                </a:lnTo>
                <a:close/>
                <a:moveTo>
                  <a:pt x="1138027" y="24232"/>
                </a:moveTo>
                <a:lnTo>
                  <a:pt x="1138027" y="54864"/>
                </a:lnTo>
                <a:cubicBezTo>
                  <a:pt x="1138027" y="148133"/>
                  <a:pt x="1202950" y="228143"/>
                  <a:pt x="1312678" y="249631"/>
                </a:cubicBezTo>
                <a:lnTo>
                  <a:pt x="1338738" y="199340"/>
                </a:lnTo>
                <a:cubicBezTo>
                  <a:pt x="1242726" y="182880"/>
                  <a:pt x="1190606" y="117043"/>
                  <a:pt x="1190606" y="54864"/>
                </a:cubicBezTo>
                <a:lnTo>
                  <a:pt x="1190606" y="24232"/>
                </a:lnTo>
                <a:lnTo>
                  <a:pt x="1138027" y="24232"/>
                </a:lnTo>
                <a:close/>
                <a:moveTo>
                  <a:pt x="968864" y="322326"/>
                </a:moveTo>
                <a:lnTo>
                  <a:pt x="968864" y="371704"/>
                </a:lnTo>
                <a:lnTo>
                  <a:pt x="1351997" y="371704"/>
                </a:lnTo>
                <a:lnTo>
                  <a:pt x="1351997" y="322326"/>
                </a:lnTo>
                <a:lnTo>
                  <a:pt x="968864" y="322326"/>
                </a:lnTo>
                <a:close/>
                <a:moveTo>
                  <a:pt x="1370707" y="382677"/>
                </a:moveTo>
                <a:close/>
                <a:moveTo>
                  <a:pt x="1403168" y="192939"/>
                </a:moveTo>
                <a:lnTo>
                  <a:pt x="1403168" y="242316"/>
                </a:lnTo>
                <a:lnTo>
                  <a:pt x="1432428" y="242316"/>
                </a:lnTo>
                <a:cubicBezTo>
                  <a:pt x="1495522" y="242316"/>
                  <a:pt x="1536670" y="240945"/>
                  <a:pt x="1585134" y="232715"/>
                </a:cubicBezTo>
                <a:lnTo>
                  <a:pt x="1579647" y="184252"/>
                </a:lnTo>
                <a:cubicBezTo>
                  <a:pt x="1533013" y="192024"/>
                  <a:pt x="1493693" y="192939"/>
                  <a:pt x="1432428" y="192939"/>
                </a:cubicBezTo>
                <a:lnTo>
                  <a:pt x="1403168" y="192939"/>
                </a:lnTo>
                <a:close/>
                <a:moveTo>
                  <a:pt x="1403168" y="28346"/>
                </a:moveTo>
                <a:lnTo>
                  <a:pt x="1403168" y="219914"/>
                </a:lnTo>
                <a:lnTo>
                  <a:pt x="1461689" y="219914"/>
                </a:lnTo>
                <a:lnTo>
                  <a:pt x="1461689" y="76810"/>
                </a:lnTo>
                <a:lnTo>
                  <a:pt x="1570046" y="76810"/>
                </a:lnTo>
                <a:lnTo>
                  <a:pt x="1570046" y="28346"/>
                </a:lnTo>
                <a:lnTo>
                  <a:pt x="1403168" y="28346"/>
                </a:lnTo>
                <a:close/>
                <a:moveTo>
                  <a:pt x="1444316" y="111100"/>
                </a:moveTo>
                <a:lnTo>
                  <a:pt x="1444316" y="156820"/>
                </a:lnTo>
                <a:lnTo>
                  <a:pt x="1565474" y="156820"/>
                </a:lnTo>
                <a:lnTo>
                  <a:pt x="1565474" y="111100"/>
                </a:lnTo>
                <a:lnTo>
                  <a:pt x="1444316" y="111100"/>
                </a:lnTo>
                <a:close/>
                <a:moveTo>
                  <a:pt x="1692118" y="0"/>
                </a:moveTo>
                <a:lnTo>
                  <a:pt x="1692118" y="258318"/>
                </a:lnTo>
                <a:lnTo>
                  <a:pt x="1749726" y="258318"/>
                </a:lnTo>
                <a:lnTo>
                  <a:pt x="1749726" y="0"/>
                </a:lnTo>
                <a:lnTo>
                  <a:pt x="1692118" y="0"/>
                </a:lnTo>
                <a:close/>
                <a:moveTo>
                  <a:pt x="1641369" y="103784"/>
                </a:moveTo>
                <a:lnTo>
                  <a:pt x="1641369" y="152248"/>
                </a:lnTo>
                <a:lnTo>
                  <a:pt x="1708578" y="152248"/>
                </a:lnTo>
                <a:lnTo>
                  <a:pt x="1708578" y="103784"/>
                </a:lnTo>
                <a:lnTo>
                  <a:pt x="1641369" y="103784"/>
                </a:lnTo>
                <a:close/>
                <a:moveTo>
                  <a:pt x="1601593" y="7773"/>
                </a:moveTo>
                <a:lnTo>
                  <a:pt x="1601593" y="255575"/>
                </a:lnTo>
                <a:lnTo>
                  <a:pt x="1658285" y="255575"/>
                </a:lnTo>
                <a:lnTo>
                  <a:pt x="1658285" y="7773"/>
                </a:lnTo>
                <a:lnTo>
                  <a:pt x="1601593" y="7773"/>
                </a:lnTo>
                <a:close/>
                <a:moveTo>
                  <a:pt x="1458946" y="276606"/>
                </a:moveTo>
                <a:lnTo>
                  <a:pt x="1458946" y="325069"/>
                </a:lnTo>
                <a:lnTo>
                  <a:pt x="1689375" y="325069"/>
                </a:lnTo>
                <a:lnTo>
                  <a:pt x="1689375" y="423367"/>
                </a:lnTo>
                <a:lnTo>
                  <a:pt x="1749726" y="423367"/>
                </a:lnTo>
                <a:lnTo>
                  <a:pt x="1749726" y="276606"/>
                </a:lnTo>
                <a:lnTo>
                  <a:pt x="1458946" y="27660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0" name="object 30"/>
          <p:cNvSpPr/>
          <p:nvPr/>
        </p:nvSpPr>
        <p:spPr>
          <a:xfrm>
            <a:off x="6032500" y="6375400"/>
            <a:ext cx="3733800" cy="1257300"/>
          </a:xfrm>
          <a:custGeom>
            <a:avLst/>
            <a:gdLst/>
            <a:ahLst/>
            <a:cxnLst/>
            <a:rect l="l" t="t" r="r" b="b"/>
            <a:pathLst>
              <a:path w="3733800" h="1257300">
                <a:moveTo>
                  <a:pt x="0" y="254000"/>
                </a:moveTo>
                <a:cubicBezTo>
                  <a:pt x="0" y="113719"/>
                  <a:pt x="113720" y="0"/>
                  <a:pt x="254000" y="0"/>
                </a:cubicBezTo>
                <a:lnTo>
                  <a:pt x="3479800" y="0"/>
                </a:lnTo>
                <a:cubicBezTo>
                  <a:pt x="3620080" y="0"/>
                  <a:pt x="3733800" y="113719"/>
                  <a:pt x="3733800" y="254000"/>
                </a:cubicBezTo>
                <a:lnTo>
                  <a:pt x="3733800" y="1003300"/>
                </a:lnTo>
                <a:cubicBezTo>
                  <a:pt x="3733800" y="1143580"/>
                  <a:pt x="3620080" y="1257300"/>
                  <a:pt x="3479800" y="1257300"/>
                </a:cubicBezTo>
                <a:lnTo>
                  <a:pt x="254000" y="1257300"/>
                </a:lnTo>
                <a:cubicBezTo>
                  <a:pt x="113720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1" name="object 31"/>
          <p:cNvSpPr/>
          <p:nvPr/>
        </p:nvSpPr>
        <p:spPr>
          <a:xfrm>
            <a:off x="6997700" y="6780123"/>
            <a:ext cx="1772586" cy="423824"/>
          </a:xfrm>
          <a:custGeom>
            <a:avLst/>
            <a:gdLst/>
            <a:ahLst/>
            <a:cxnLst/>
            <a:rect l="l" t="t" r="r" b="b"/>
            <a:pathLst>
              <a:path w="1772586" h="423824">
                <a:moveTo>
                  <a:pt x="0" y="382677"/>
                </a:moveTo>
                <a:close/>
                <a:moveTo>
                  <a:pt x="175108" y="47092"/>
                </a:moveTo>
                <a:lnTo>
                  <a:pt x="175108" y="59436"/>
                </a:lnTo>
                <a:cubicBezTo>
                  <a:pt x="175108" y="102871"/>
                  <a:pt x="130302" y="150419"/>
                  <a:pt x="37033" y="161849"/>
                </a:cubicBezTo>
                <a:lnTo>
                  <a:pt x="59436" y="209398"/>
                </a:lnTo>
                <a:cubicBezTo>
                  <a:pt x="166878" y="194767"/>
                  <a:pt x="227685" y="133960"/>
                  <a:pt x="227685" y="59436"/>
                </a:cubicBezTo>
                <a:lnTo>
                  <a:pt x="227685" y="47092"/>
                </a:lnTo>
                <a:lnTo>
                  <a:pt x="175108" y="47092"/>
                </a:lnTo>
                <a:close/>
                <a:moveTo>
                  <a:pt x="192481" y="47092"/>
                </a:moveTo>
                <a:lnTo>
                  <a:pt x="192481" y="59436"/>
                </a:lnTo>
                <a:cubicBezTo>
                  <a:pt x="192481" y="133960"/>
                  <a:pt x="253288" y="194767"/>
                  <a:pt x="361188" y="209398"/>
                </a:cubicBezTo>
                <a:lnTo>
                  <a:pt x="383134" y="161849"/>
                </a:lnTo>
                <a:cubicBezTo>
                  <a:pt x="289864" y="150419"/>
                  <a:pt x="245059" y="102871"/>
                  <a:pt x="245059" y="59436"/>
                </a:cubicBezTo>
                <a:lnTo>
                  <a:pt x="245059" y="47092"/>
                </a:lnTo>
                <a:lnTo>
                  <a:pt x="192481" y="47092"/>
                </a:lnTo>
                <a:close/>
                <a:moveTo>
                  <a:pt x="178307" y="268377"/>
                </a:moveTo>
                <a:lnTo>
                  <a:pt x="178307" y="423825"/>
                </a:lnTo>
                <a:lnTo>
                  <a:pt x="238658" y="423825"/>
                </a:lnTo>
                <a:lnTo>
                  <a:pt x="238658" y="268377"/>
                </a:lnTo>
                <a:lnTo>
                  <a:pt x="178307" y="268377"/>
                </a:lnTo>
                <a:close/>
                <a:moveTo>
                  <a:pt x="18745" y="233629"/>
                </a:moveTo>
                <a:lnTo>
                  <a:pt x="18745" y="282093"/>
                </a:lnTo>
                <a:lnTo>
                  <a:pt x="401422" y="282093"/>
                </a:lnTo>
                <a:lnTo>
                  <a:pt x="401422" y="233629"/>
                </a:lnTo>
                <a:lnTo>
                  <a:pt x="18745" y="233629"/>
                </a:lnTo>
                <a:close/>
                <a:moveTo>
                  <a:pt x="52578" y="21489"/>
                </a:moveTo>
                <a:lnTo>
                  <a:pt x="52578" y="69495"/>
                </a:lnTo>
                <a:lnTo>
                  <a:pt x="366674" y="69495"/>
                </a:lnTo>
                <a:lnTo>
                  <a:pt x="366674" y="21489"/>
                </a:lnTo>
                <a:lnTo>
                  <a:pt x="52578" y="21489"/>
                </a:lnTo>
                <a:close/>
                <a:moveTo>
                  <a:pt x="420588" y="382677"/>
                </a:moveTo>
                <a:close/>
                <a:moveTo>
                  <a:pt x="523458" y="214885"/>
                </a:moveTo>
                <a:lnTo>
                  <a:pt x="523458" y="333756"/>
                </a:lnTo>
                <a:lnTo>
                  <a:pt x="583808" y="333756"/>
                </a:lnTo>
                <a:lnTo>
                  <a:pt x="583808" y="214885"/>
                </a:lnTo>
                <a:lnTo>
                  <a:pt x="523458" y="214885"/>
                </a:lnTo>
                <a:close/>
                <a:moveTo>
                  <a:pt x="677077" y="214885"/>
                </a:moveTo>
                <a:lnTo>
                  <a:pt x="677077" y="333756"/>
                </a:lnTo>
                <a:lnTo>
                  <a:pt x="737885" y="333756"/>
                </a:lnTo>
                <a:lnTo>
                  <a:pt x="737885" y="214885"/>
                </a:lnTo>
                <a:lnTo>
                  <a:pt x="677077" y="214885"/>
                </a:lnTo>
                <a:close/>
                <a:moveTo>
                  <a:pt x="439333" y="325069"/>
                </a:moveTo>
                <a:lnTo>
                  <a:pt x="439333" y="374447"/>
                </a:lnTo>
                <a:lnTo>
                  <a:pt x="822467" y="374447"/>
                </a:lnTo>
                <a:lnTo>
                  <a:pt x="822467" y="325069"/>
                </a:lnTo>
                <a:lnTo>
                  <a:pt x="439333" y="325069"/>
                </a:lnTo>
                <a:close/>
                <a:moveTo>
                  <a:pt x="630443" y="20574"/>
                </a:moveTo>
                <a:cubicBezTo>
                  <a:pt x="539003" y="20574"/>
                  <a:pt x="472252" y="65380"/>
                  <a:pt x="472252" y="134417"/>
                </a:cubicBezTo>
                <a:cubicBezTo>
                  <a:pt x="472252" y="203454"/>
                  <a:pt x="539003" y="247803"/>
                  <a:pt x="630443" y="247803"/>
                </a:cubicBezTo>
                <a:cubicBezTo>
                  <a:pt x="721425" y="247803"/>
                  <a:pt x="788634" y="203454"/>
                  <a:pt x="788634" y="134417"/>
                </a:cubicBezTo>
                <a:cubicBezTo>
                  <a:pt x="788634" y="65380"/>
                  <a:pt x="721425" y="20574"/>
                  <a:pt x="630443" y="20574"/>
                </a:cubicBezTo>
                <a:close/>
                <a:moveTo>
                  <a:pt x="630443" y="68123"/>
                </a:moveTo>
                <a:cubicBezTo>
                  <a:pt x="689421" y="68123"/>
                  <a:pt x="728741" y="92355"/>
                  <a:pt x="728741" y="134417"/>
                </a:cubicBezTo>
                <a:cubicBezTo>
                  <a:pt x="728741" y="176023"/>
                  <a:pt x="689421" y="200711"/>
                  <a:pt x="630443" y="200711"/>
                </a:cubicBezTo>
                <a:cubicBezTo>
                  <a:pt x="571464" y="200711"/>
                  <a:pt x="532145" y="176023"/>
                  <a:pt x="532145" y="134417"/>
                </a:cubicBezTo>
                <a:cubicBezTo>
                  <a:pt x="532145" y="92355"/>
                  <a:pt x="571464" y="68123"/>
                  <a:pt x="630443" y="68123"/>
                </a:cubicBezTo>
                <a:close/>
                <a:moveTo>
                  <a:pt x="950119" y="382677"/>
                </a:moveTo>
                <a:close/>
                <a:moveTo>
                  <a:pt x="1260100" y="0"/>
                </a:moveTo>
                <a:lnTo>
                  <a:pt x="1260100" y="423367"/>
                </a:lnTo>
                <a:lnTo>
                  <a:pt x="1321365" y="423367"/>
                </a:lnTo>
                <a:lnTo>
                  <a:pt x="1321365" y="0"/>
                </a:lnTo>
                <a:lnTo>
                  <a:pt x="1260100" y="0"/>
                </a:lnTo>
                <a:close/>
                <a:moveTo>
                  <a:pt x="1135285" y="43891"/>
                </a:moveTo>
                <a:lnTo>
                  <a:pt x="1135285" y="54864"/>
                </a:lnTo>
                <a:cubicBezTo>
                  <a:pt x="1135285" y="168250"/>
                  <a:pt x="1091394" y="245060"/>
                  <a:pt x="969778" y="303581"/>
                </a:cubicBezTo>
                <a:lnTo>
                  <a:pt x="1001325" y="352045"/>
                </a:lnTo>
                <a:cubicBezTo>
                  <a:pt x="1151743" y="279350"/>
                  <a:pt x="1195635" y="173279"/>
                  <a:pt x="1195635" y="43891"/>
                </a:cubicBezTo>
                <a:lnTo>
                  <a:pt x="1135285" y="43891"/>
                </a:lnTo>
                <a:close/>
                <a:moveTo>
                  <a:pt x="992181" y="43891"/>
                </a:moveTo>
                <a:lnTo>
                  <a:pt x="992181" y="91898"/>
                </a:lnTo>
                <a:lnTo>
                  <a:pt x="1164088" y="91898"/>
                </a:lnTo>
                <a:lnTo>
                  <a:pt x="1164088" y="43891"/>
                </a:lnTo>
                <a:lnTo>
                  <a:pt x="992181" y="43891"/>
                </a:lnTo>
                <a:close/>
                <a:moveTo>
                  <a:pt x="1370707" y="382677"/>
                </a:moveTo>
                <a:close/>
                <a:moveTo>
                  <a:pt x="1437458" y="105156"/>
                </a:moveTo>
                <a:lnTo>
                  <a:pt x="1437458" y="153619"/>
                </a:lnTo>
                <a:lnTo>
                  <a:pt x="1729609" y="153619"/>
                </a:lnTo>
                <a:lnTo>
                  <a:pt x="1729609" y="105156"/>
                </a:lnTo>
                <a:lnTo>
                  <a:pt x="1437458" y="105156"/>
                </a:lnTo>
                <a:close/>
                <a:moveTo>
                  <a:pt x="1437458" y="6859"/>
                </a:moveTo>
                <a:lnTo>
                  <a:pt x="1437458" y="127102"/>
                </a:lnTo>
                <a:lnTo>
                  <a:pt x="1497809" y="127102"/>
                </a:lnTo>
                <a:lnTo>
                  <a:pt x="1497809" y="6859"/>
                </a:lnTo>
                <a:lnTo>
                  <a:pt x="1437458" y="6859"/>
                </a:lnTo>
                <a:close/>
                <a:moveTo>
                  <a:pt x="1389452" y="189738"/>
                </a:moveTo>
                <a:lnTo>
                  <a:pt x="1389452" y="238202"/>
                </a:lnTo>
                <a:lnTo>
                  <a:pt x="1772586" y="238202"/>
                </a:lnTo>
                <a:lnTo>
                  <a:pt x="1772586" y="189738"/>
                </a:lnTo>
                <a:lnTo>
                  <a:pt x="1389452" y="189738"/>
                </a:lnTo>
                <a:close/>
                <a:moveTo>
                  <a:pt x="1579648" y="265176"/>
                </a:moveTo>
                <a:cubicBezTo>
                  <a:pt x="1488208" y="265176"/>
                  <a:pt x="1432429" y="293523"/>
                  <a:pt x="1432429" y="343815"/>
                </a:cubicBezTo>
                <a:cubicBezTo>
                  <a:pt x="1432429" y="393650"/>
                  <a:pt x="1488208" y="422453"/>
                  <a:pt x="1579648" y="422453"/>
                </a:cubicBezTo>
                <a:cubicBezTo>
                  <a:pt x="1671087" y="422453"/>
                  <a:pt x="1726409" y="393650"/>
                  <a:pt x="1726409" y="343815"/>
                </a:cubicBezTo>
                <a:cubicBezTo>
                  <a:pt x="1726409" y="293523"/>
                  <a:pt x="1671087" y="265176"/>
                  <a:pt x="1579648" y="265176"/>
                </a:cubicBezTo>
                <a:close/>
                <a:moveTo>
                  <a:pt x="1579648" y="311811"/>
                </a:moveTo>
                <a:cubicBezTo>
                  <a:pt x="1636340" y="311811"/>
                  <a:pt x="1665144" y="321869"/>
                  <a:pt x="1665144" y="343815"/>
                </a:cubicBezTo>
                <a:cubicBezTo>
                  <a:pt x="1665144" y="365303"/>
                  <a:pt x="1636340" y="375819"/>
                  <a:pt x="1579648" y="375819"/>
                </a:cubicBezTo>
                <a:cubicBezTo>
                  <a:pt x="1522954" y="375819"/>
                  <a:pt x="1494151" y="365303"/>
                  <a:pt x="1494151" y="343815"/>
                </a:cubicBezTo>
                <a:cubicBezTo>
                  <a:pt x="1494151" y="321869"/>
                  <a:pt x="1522954" y="311811"/>
                  <a:pt x="1579648" y="311811"/>
                </a:cubicBez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2" name="object 32"/>
          <p:cNvSpPr/>
          <p:nvPr/>
        </p:nvSpPr>
        <p:spPr>
          <a:xfrm>
            <a:off x="10363200" y="6375400"/>
            <a:ext cx="2781300" cy="1257300"/>
          </a:xfrm>
          <a:custGeom>
            <a:avLst/>
            <a:gdLst/>
            <a:ahLst/>
            <a:cxnLst/>
            <a:rect l="l" t="t" r="r" b="b"/>
            <a:pathLst>
              <a:path w="2781300" h="1257300">
                <a:moveTo>
                  <a:pt x="0" y="254000"/>
                </a:moveTo>
                <a:cubicBezTo>
                  <a:pt x="0" y="113719"/>
                  <a:pt x="113719" y="0"/>
                  <a:pt x="254000" y="0"/>
                </a:cubicBezTo>
                <a:lnTo>
                  <a:pt x="2527300" y="0"/>
                </a:lnTo>
                <a:cubicBezTo>
                  <a:pt x="2667580" y="0"/>
                  <a:pt x="2781300" y="113719"/>
                  <a:pt x="2781300" y="254000"/>
                </a:cubicBezTo>
                <a:lnTo>
                  <a:pt x="2781300" y="1003300"/>
                </a:lnTo>
                <a:cubicBezTo>
                  <a:pt x="2781300" y="1143580"/>
                  <a:pt x="2667580" y="1257300"/>
                  <a:pt x="2527300" y="1257300"/>
                </a:cubicBezTo>
                <a:lnTo>
                  <a:pt x="254000" y="1257300"/>
                </a:lnTo>
                <a:cubicBezTo>
                  <a:pt x="113719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3" name="object 33"/>
          <p:cNvSpPr/>
          <p:nvPr/>
        </p:nvSpPr>
        <p:spPr>
          <a:xfrm>
            <a:off x="11328400" y="6779666"/>
            <a:ext cx="802808" cy="424739"/>
          </a:xfrm>
          <a:custGeom>
            <a:avLst/>
            <a:gdLst/>
            <a:ahLst/>
            <a:cxnLst/>
            <a:rect l="l" t="t" r="r" b="b"/>
            <a:pathLst>
              <a:path w="802808" h="424739">
                <a:moveTo>
                  <a:pt x="0" y="383134"/>
                </a:moveTo>
                <a:close/>
                <a:moveTo>
                  <a:pt x="121615" y="32919"/>
                </a:moveTo>
                <a:lnTo>
                  <a:pt x="121615" y="94641"/>
                </a:lnTo>
                <a:cubicBezTo>
                  <a:pt x="121615" y="176936"/>
                  <a:pt x="86868" y="258318"/>
                  <a:pt x="13259" y="290322"/>
                </a:cubicBezTo>
                <a:lnTo>
                  <a:pt x="49378" y="340614"/>
                </a:lnTo>
                <a:cubicBezTo>
                  <a:pt x="133503" y="301752"/>
                  <a:pt x="170993" y="203454"/>
                  <a:pt x="170993" y="94641"/>
                </a:cubicBezTo>
                <a:lnTo>
                  <a:pt x="170993" y="32919"/>
                </a:lnTo>
                <a:lnTo>
                  <a:pt x="121615" y="32919"/>
                </a:lnTo>
                <a:close/>
                <a:moveTo>
                  <a:pt x="133503" y="32919"/>
                </a:moveTo>
                <a:lnTo>
                  <a:pt x="133503" y="94641"/>
                </a:lnTo>
                <a:cubicBezTo>
                  <a:pt x="133503" y="198882"/>
                  <a:pt x="170993" y="293066"/>
                  <a:pt x="252832" y="330556"/>
                </a:cubicBezTo>
                <a:lnTo>
                  <a:pt x="288493" y="281635"/>
                </a:lnTo>
                <a:cubicBezTo>
                  <a:pt x="216256" y="250546"/>
                  <a:pt x="182880" y="172822"/>
                  <a:pt x="182880" y="94641"/>
                </a:cubicBezTo>
                <a:lnTo>
                  <a:pt x="182880" y="32919"/>
                </a:lnTo>
                <a:lnTo>
                  <a:pt x="133503" y="32919"/>
                </a:lnTo>
                <a:close/>
                <a:moveTo>
                  <a:pt x="308610" y="0"/>
                </a:moveTo>
                <a:lnTo>
                  <a:pt x="308610" y="424739"/>
                </a:lnTo>
                <a:lnTo>
                  <a:pt x="369875" y="424739"/>
                </a:lnTo>
                <a:lnTo>
                  <a:pt x="369875" y="0"/>
                </a:lnTo>
                <a:lnTo>
                  <a:pt x="308610" y="0"/>
                </a:lnTo>
                <a:close/>
                <a:moveTo>
                  <a:pt x="420588" y="383134"/>
                </a:moveTo>
                <a:close/>
                <a:moveTo>
                  <a:pt x="630443" y="59436"/>
                </a:moveTo>
                <a:lnTo>
                  <a:pt x="630443" y="107899"/>
                </a:lnTo>
                <a:lnTo>
                  <a:pt x="754801" y="107899"/>
                </a:lnTo>
                <a:lnTo>
                  <a:pt x="754801" y="59436"/>
                </a:lnTo>
                <a:lnTo>
                  <a:pt x="630443" y="59436"/>
                </a:lnTo>
                <a:close/>
                <a:moveTo>
                  <a:pt x="630443" y="162306"/>
                </a:moveTo>
                <a:lnTo>
                  <a:pt x="630443" y="210769"/>
                </a:lnTo>
                <a:lnTo>
                  <a:pt x="754801" y="210769"/>
                </a:lnTo>
                <a:lnTo>
                  <a:pt x="754801" y="162306"/>
                </a:lnTo>
                <a:lnTo>
                  <a:pt x="630443" y="162306"/>
                </a:lnTo>
                <a:close/>
                <a:moveTo>
                  <a:pt x="732399" y="914"/>
                </a:moveTo>
                <a:lnTo>
                  <a:pt x="732399" y="310439"/>
                </a:lnTo>
                <a:lnTo>
                  <a:pt x="793207" y="310439"/>
                </a:lnTo>
                <a:lnTo>
                  <a:pt x="793207" y="914"/>
                </a:lnTo>
                <a:lnTo>
                  <a:pt x="732399" y="914"/>
                </a:lnTo>
                <a:close/>
                <a:moveTo>
                  <a:pt x="513857" y="368046"/>
                </a:moveTo>
                <a:lnTo>
                  <a:pt x="513857" y="416509"/>
                </a:lnTo>
                <a:lnTo>
                  <a:pt x="802808" y="416509"/>
                </a:lnTo>
                <a:lnTo>
                  <a:pt x="802808" y="368046"/>
                </a:lnTo>
                <a:lnTo>
                  <a:pt x="513857" y="368046"/>
                </a:lnTo>
                <a:close/>
                <a:moveTo>
                  <a:pt x="513857" y="279807"/>
                </a:moveTo>
                <a:lnTo>
                  <a:pt x="513857" y="393192"/>
                </a:lnTo>
                <a:lnTo>
                  <a:pt x="574665" y="393192"/>
                </a:lnTo>
                <a:lnTo>
                  <a:pt x="574665" y="279807"/>
                </a:lnTo>
                <a:lnTo>
                  <a:pt x="513857" y="279807"/>
                </a:lnTo>
                <a:close/>
                <a:moveTo>
                  <a:pt x="555920" y="25604"/>
                </a:moveTo>
                <a:cubicBezTo>
                  <a:pt x="492826" y="25604"/>
                  <a:pt x="443905" y="71323"/>
                  <a:pt x="443905" y="135331"/>
                </a:cubicBezTo>
                <a:cubicBezTo>
                  <a:pt x="443905" y="198425"/>
                  <a:pt x="492826" y="244602"/>
                  <a:pt x="555920" y="244602"/>
                </a:cubicBezTo>
                <a:cubicBezTo>
                  <a:pt x="618556" y="244602"/>
                  <a:pt x="667476" y="198425"/>
                  <a:pt x="667476" y="135331"/>
                </a:cubicBezTo>
                <a:cubicBezTo>
                  <a:pt x="667476" y="71323"/>
                  <a:pt x="618556" y="25604"/>
                  <a:pt x="555920" y="25604"/>
                </a:cubicBezTo>
                <a:close/>
                <a:moveTo>
                  <a:pt x="555920" y="79096"/>
                </a:moveTo>
                <a:cubicBezTo>
                  <a:pt x="586552" y="79096"/>
                  <a:pt x="609869" y="100127"/>
                  <a:pt x="609869" y="135331"/>
                </a:cubicBezTo>
                <a:cubicBezTo>
                  <a:pt x="609869" y="170536"/>
                  <a:pt x="586552" y="191567"/>
                  <a:pt x="555920" y="191567"/>
                </a:cubicBezTo>
                <a:cubicBezTo>
                  <a:pt x="524830" y="191567"/>
                  <a:pt x="501970" y="170536"/>
                  <a:pt x="501970" y="135331"/>
                </a:cubicBezTo>
                <a:cubicBezTo>
                  <a:pt x="501970" y="100127"/>
                  <a:pt x="524830" y="79096"/>
                  <a:pt x="555920" y="79096"/>
                </a:cubicBez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4" name="object 34"/>
          <p:cNvSpPr/>
          <p:nvPr/>
        </p:nvSpPr>
        <p:spPr>
          <a:xfrm>
            <a:off x="13741400" y="6375400"/>
            <a:ext cx="4254500" cy="1257300"/>
          </a:xfrm>
          <a:custGeom>
            <a:avLst/>
            <a:gdLst/>
            <a:ahLst/>
            <a:cxnLst/>
            <a:rect l="l" t="t" r="r" b="b"/>
            <a:pathLst>
              <a:path w="4254500" h="1257300">
                <a:moveTo>
                  <a:pt x="0" y="254000"/>
                </a:moveTo>
                <a:cubicBezTo>
                  <a:pt x="0" y="113719"/>
                  <a:pt x="113720" y="0"/>
                  <a:pt x="254000" y="0"/>
                </a:cubicBezTo>
                <a:lnTo>
                  <a:pt x="4000500" y="0"/>
                </a:lnTo>
                <a:cubicBezTo>
                  <a:pt x="4140780" y="0"/>
                  <a:pt x="4254500" y="113719"/>
                  <a:pt x="4254500" y="254000"/>
                </a:cubicBezTo>
                <a:lnTo>
                  <a:pt x="4254500" y="1003300"/>
                </a:lnTo>
                <a:cubicBezTo>
                  <a:pt x="4254500" y="1143580"/>
                  <a:pt x="4140780" y="1257300"/>
                  <a:pt x="4000500" y="1257300"/>
                </a:cubicBezTo>
                <a:lnTo>
                  <a:pt x="254000" y="1257300"/>
                </a:lnTo>
                <a:cubicBezTo>
                  <a:pt x="113720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5" name="object 35"/>
          <p:cNvSpPr/>
          <p:nvPr/>
        </p:nvSpPr>
        <p:spPr>
          <a:xfrm>
            <a:off x="14706600" y="6779666"/>
            <a:ext cx="2272856" cy="424739"/>
          </a:xfrm>
          <a:custGeom>
            <a:avLst/>
            <a:gdLst/>
            <a:ahLst/>
            <a:cxnLst/>
            <a:rect l="l" t="t" r="r" b="b"/>
            <a:pathLst>
              <a:path w="2272856" h="424739">
                <a:moveTo>
                  <a:pt x="0" y="383134"/>
                </a:moveTo>
                <a:close/>
                <a:moveTo>
                  <a:pt x="231800" y="132588"/>
                </a:moveTo>
                <a:lnTo>
                  <a:pt x="231800" y="181509"/>
                </a:lnTo>
                <a:lnTo>
                  <a:pt x="343357" y="181509"/>
                </a:lnTo>
                <a:lnTo>
                  <a:pt x="343357" y="132588"/>
                </a:lnTo>
                <a:lnTo>
                  <a:pt x="231800" y="132588"/>
                </a:lnTo>
                <a:close/>
                <a:moveTo>
                  <a:pt x="116587" y="32919"/>
                </a:moveTo>
                <a:lnTo>
                  <a:pt x="116587" y="94183"/>
                </a:lnTo>
                <a:cubicBezTo>
                  <a:pt x="116587" y="174650"/>
                  <a:pt x="84582" y="256490"/>
                  <a:pt x="12345" y="289865"/>
                </a:cubicBezTo>
                <a:lnTo>
                  <a:pt x="50292" y="338785"/>
                </a:lnTo>
                <a:cubicBezTo>
                  <a:pt x="129845" y="299009"/>
                  <a:pt x="165964" y="200711"/>
                  <a:pt x="165964" y="94183"/>
                </a:cubicBezTo>
                <a:lnTo>
                  <a:pt x="165964" y="32919"/>
                </a:lnTo>
                <a:lnTo>
                  <a:pt x="116587" y="32919"/>
                </a:lnTo>
                <a:close/>
                <a:moveTo>
                  <a:pt x="129387" y="32919"/>
                </a:moveTo>
                <a:lnTo>
                  <a:pt x="129387" y="94183"/>
                </a:lnTo>
                <a:cubicBezTo>
                  <a:pt x="129387" y="199797"/>
                  <a:pt x="162764" y="293066"/>
                  <a:pt x="242315" y="331470"/>
                </a:cubicBezTo>
                <a:lnTo>
                  <a:pt x="278434" y="283007"/>
                </a:lnTo>
                <a:cubicBezTo>
                  <a:pt x="208483" y="251917"/>
                  <a:pt x="177851" y="174650"/>
                  <a:pt x="177851" y="94183"/>
                </a:cubicBezTo>
                <a:lnTo>
                  <a:pt x="177851" y="32919"/>
                </a:lnTo>
                <a:lnTo>
                  <a:pt x="129387" y="32919"/>
                </a:lnTo>
                <a:close/>
                <a:moveTo>
                  <a:pt x="313182" y="0"/>
                </a:moveTo>
                <a:lnTo>
                  <a:pt x="313182" y="424739"/>
                </a:lnTo>
                <a:lnTo>
                  <a:pt x="373532" y="424739"/>
                </a:lnTo>
                <a:lnTo>
                  <a:pt x="373532" y="0"/>
                </a:lnTo>
                <a:lnTo>
                  <a:pt x="313182" y="0"/>
                </a:lnTo>
                <a:close/>
                <a:moveTo>
                  <a:pt x="420588" y="383134"/>
                </a:moveTo>
                <a:close/>
                <a:moveTo>
                  <a:pt x="729199" y="0"/>
                </a:moveTo>
                <a:lnTo>
                  <a:pt x="729199" y="424739"/>
                </a:lnTo>
                <a:lnTo>
                  <a:pt x="790463" y="424739"/>
                </a:lnTo>
                <a:lnTo>
                  <a:pt x="790463" y="0"/>
                </a:lnTo>
                <a:lnTo>
                  <a:pt x="729199" y="0"/>
                </a:lnTo>
                <a:close/>
                <a:moveTo>
                  <a:pt x="459907" y="33833"/>
                </a:moveTo>
                <a:lnTo>
                  <a:pt x="459907" y="325984"/>
                </a:lnTo>
                <a:lnTo>
                  <a:pt x="667933" y="325984"/>
                </a:lnTo>
                <a:lnTo>
                  <a:pt x="667933" y="33833"/>
                </a:lnTo>
                <a:lnTo>
                  <a:pt x="607583" y="33833"/>
                </a:lnTo>
                <a:lnTo>
                  <a:pt x="607583" y="136703"/>
                </a:lnTo>
                <a:lnTo>
                  <a:pt x="520258" y="136703"/>
                </a:lnTo>
                <a:lnTo>
                  <a:pt x="520258" y="33833"/>
                </a:lnTo>
                <a:lnTo>
                  <a:pt x="459907" y="33833"/>
                </a:lnTo>
                <a:close/>
                <a:moveTo>
                  <a:pt x="520258" y="183795"/>
                </a:moveTo>
                <a:lnTo>
                  <a:pt x="607583" y="183795"/>
                </a:lnTo>
                <a:lnTo>
                  <a:pt x="607583" y="277063"/>
                </a:lnTo>
                <a:lnTo>
                  <a:pt x="520258" y="277063"/>
                </a:lnTo>
                <a:lnTo>
                  <a:pt x="520258" y="183795"/>
                </a:lnTo>
                <a:close/>
                <a:moveTo>
                  <a:pt x="841177" y="383134"/>
                </a:moveTo>
                <a:close/>
                <a:moveTo>
                  <a:pt x="1016741" y="24689"/>
                </a:moveTo>
                <a:lnTo>
                  <a:pt x="1016741" y="55321"/>
                </a:lnTo>
                <a:cubicBezTo>
                  <a:pt x="1016741" y="116129"/>
                  <a:pt x="964163" y="183337"/>
                  <a:pt x="868609" y="199797"/>
                </a:cubicBezTo>
                <a:lnTo>
                  <a:pt x="894669" y="250088"/>
                </a:lnTo>
                <a:cubicBezTo>
                  <a:pt x="1004398" y="228600"/>
                  <a:pt x="1069777" y="147219"/>
                  <a:pt x="1069777" y="55321"/>
                </a:cubicBezTo>
                <a:lnTo>
                  <a:pt x="1069777" y="24689"/>
                </a:lnTo>
                <a:lnTo>
                  <a:pt x="1016741" y="24689"/>
                </a:lnTo>
                <a:close/>
                <a:moveTo>
                  <a:pt x="1029086" y="24689"/>
                </a:moveTo>
                <a:lnTo>
                  <a:pt x="1029086" y="55321"/>
                </a:lnTo>
                <a:cubicBezTo>
                  <a:pt x="1029086" y="148590"/>
                  <a:pt x="1094008" y="228600"/>
                  <a:pt x="1203736" y="250088"/>
                </a:cubicBezTo>
                <a:lnTo>
                  <a:pt x="1229796" y="199797"/>
                </a:lnTo>
                <a:cubicBezTo>
                  <a:pt x="1133785" y="183337"/>
                  <a:pt x="1081664" y="117500"/>
                  <a:pt x="1081664" y="55321"/>
                </a:cubicBezTo>
                <a:lnTo>
                  <a:pt x="1081664" y="24689"/>
                </a:lnTo>
                <a:lnTo>
                  <a:pt x="1029086" y="24689"/>
                </a:lnTo>
                <a:close/>
                <a:moveTo>
                  <a:pt x="859921" y="322783"/>
                </a:moveTo>
                <a:lnTo>
                  <a:pt x="859921" y="372161"/>
                </a:lnTo>
                <a:lnTo>
                  <a:pt x="1243056" y="372161"/>
                </a:lnTo>
                <a:lnTo>
                  <a:pt x="1243056" y="322783"/>
                </a:lnTo>
                <a:lnTo>
                  <a:pt x="859921" y="322783"/>
                </a:lnTo>
                <a:close/>
                <a:moveTo>
                  <a:pt x="1479649" y="383134"/>
                </a:moveTo>
                <a:close/>
                <a:moveTo>
                  <a:pt x="1770428" y="457"/>
                </a:moveTo>
                <a:lnTo>
                  <a:pt x="1770428" y="245517"/>
                </a:lnTo>
                <a:lnTo>
                  <a:pt x="1831236" y="245517"/>
                </a:lnTo>
                <a:lnTo>
                  <a:pt x="1831236" y="457"/>
                </a:lnTo>
                <a:lnTo>
                  <a:pt x="1770428" y="457"/>
                </a:lnTo>
                <a:close/>
                <a:moveTo>
                  <a:pt x="1814320" y="99212"/>
                </a:moveTo>
                <a:lnTo>
                  <a:pt x="1814320" y="149047"/>
                </a:lnTo>
                <a:lnTo>
                  <a:pt x="1887472" y="149047"/>
                </a:lnTo>
                <a:lnTo>
                  <a:pt x="1887472" y="99212"/>
                </a:lnTo>
                <a:lnTo>
                  <a:pt x="1814320" y="99212"/>
                </a:lnTo>
                <a:close/>
                <a:moveTo>
                  <a:pt x="1649270" y="27890"/>
                </a:moveTo>
                <a:lnTo>
                  <a:pt x="1649270" y="58522"/>
                </a:lnTo>
                <a:cubicBezTo>
                  <a:pt x="1649270" y="123902"/>
                  <a:pt x="1596693" y="179222"/>
                  <a:pt x="1494737" y="207112"/>
                </a:cubicBezTo>
                <a:lnTo>
                  <a:pt x="1519425" y="255575"/>
                </a:lnTo>
                <a:cubicBezTo>
                  <a:pt x="1644241" y="220827"/>
                  <a:pt x="1714650" y="141732"/>
                  <a:pt x="1714650" y="27890"/>
                </a:cubicBezTo>
                <a:lnTo>
                  <a:pt x="1649270" y="27890"/>
                </a:lnTo>
                <a:close/>
                <a:moveTo>
                  <a:pt x="1514853" y="27890"/>
                </a:moveTo>
                <a:lnTo>
                  <a:pt x="1514853" y="76810"/>
                </a:lnTo>
                <a:lnTo>
                  <a:pt x="1686303" y="76810"/>
                </a:lnTo>
                <a:lnTo>
                  <a:pt x="1686303" y="27890"/>
                </a:lnTo>
                <a:lnTo>
                  <a:pt x="1514853" y="27890"/>
                </a:lnTo>
                <a:close/>
                <a:moveTo>
                  <a:pt x="1694076" y="251003"/>
                </a:moveTo>
                <a:cubicBezTo>
                  <a:pt x="1608579" y="251003"/>
                  <a:pt x="1551429" y="284379"/>
                  <a:pt x="1551429" y="337414"/>
                </a:cubicBezTo>
                <a:cubicBezTo>
                  <a:pt x="1551429" y="390906"/>
                  <a:pt x="1608579" y="424282"/>
                  <a:pt x="1694076" y="424282"/>
                </a:cubicBezTo>
                <a:cubicBezTo>
                  <a:pt x="1779572" y="424282"/>
                  <a:pt x="1835807" y="390906"/>
                  <a:pt x="1835807" y="337414"/>
                </a:cubicBezTo>
                <a:cubicBezTo>
                  <a:pt x="1835807" y="284379"/>
                  <a:pt x="1779572" y="251003"/>
                  <a:pt x="1694076" y="251003"/>
                </a:cubicBezTo>
                <a:close/>
                <a:moveTo>
                  <a:pt x="1694076" y="298095"/>
                </a:moveTo>
                <a:cubicBezTo>
                  <a:pt x="1745740" y="298095"/>
                  <a:pt x="1776372" y="311810"/>
                  <a:pt x="1776372" y="337414"/>
                </a:cubicBezTo>
                <a:cubicBezTo>
                  <a:pt x="1776372" y="363474"/>
                  <a:pt x="1745740" y="377190"/>
                  <a:pt x="1694076" y="377190"/>
                </a:cubicBezTo>
                <a:cubicBezTo>
                  <a:pt x="1642413" y="377190"/>
                  <a:pt x="1611781" y="363474"/>
                  <a:pt x="1611781" y="337414"/>
                </a:cubicBezTo>
                <a:cubicBezTo>
                  <a:pt x="1611781" y="311810"/>
                  <a:pt x="1642413" y="298095"/>
                  <a:pt x="1694076" y="298095"/>
                </a:cubicBezTo>
                <a:close/>
                <a:moveTo>
                  <a:pt x="1900238" y="383134"/>
                </a:moveTo>
                <a:close/>
                <a:moveTo>
                  <a:pt x="2147582" y="97841"/>
                </a:moveTo>
                <a:lnTo>
                  <a:pt x="2147582" y="147219"/>
                </a:lnTo>
                <a:lnTo>
                  <a:pt x="2228050" y="147219"/>
                </a:lnTo>
                <a:lnTo>
                  <a:pt x="2228050" y="97841"/>
                </a:lnTo>
                <a:lnTo>
                  <a:pt x="2147582" y="97841"/>
                </a:lnTo>
                <a:close/>
                <a:moveTo>
                  <a:pt x="2212048" y="457"/>
                </a:moveTo>
                <a:lnTo>
                  <a:pt x="2212048" y="245059"/>
                </a:lnTo>
                <a:lnTo>
                  <a:pt x="2272856" y="245059"/>
                </a:lnTo>
                <a:lnTo>
                  <a:pt x="2272856" y="457"/>
                </a:lnTo>
                <a:lnTo>
                  <a:pt x="2212048" y="457"/>
                </a:lnTo>
                <a:close/>
                <a:moveTo>
                  <a:pt x="1990764" y="262433"/>
                </a:moveTo>
                <a:lnTo>
                  <a:pt x="1990764" y="419252"/>
                </a:lnTo>
                <a:lnTo>
                  <a:pt x="2272856" y="419252"/>
                </a:lnTo>
                <a:lnTo>
                  <a:pt x="2272856" y="262433"/>
                </a:lnTo>
                <a:lnTo>
                  <a:pt x="1990764" y="262433"/>
                </a:lnTo>
                <a:close/>
                <a:moveTo>
                  <a:pt x="2213420" y="309982"/>
                </a:moveTo>
                <a:lnTo>
                  <a:pt x="2213420" y="371247"/>
                </a:lnTo>
                <a:lnTo>
                  <a:pt x="2050656" y="371247"/>
                </a:lnTo>
                <a:lnTo>
                  <a:pt x="2050656" y="309982"/>
                </a:lnTo>
                <a:lnTo>
                  <a:pt x="2213420" y="309982"/>
                </a:lnTo>
                <a:close/>
                <a:moveTo>
                  <a:pt x="2016367" y="39776"/>
                </a:moveTo>
                <a:lnTo>
                  <a:pt x="2016367" y="66294"/>
                </a:lnTo>
                <a:cubicBezTo>
                  <a:pt x="2016367" y="119786"/>
                  <a:pt x="1986192" y="175108"/>
                  <a:pt x="1916240" y="197968"/>
                </a:cubicBezTo>
                <a:lnTo>
                  <a:pt x="1946872" y="245974"/>
                </a:lnTo>
                <a:cubicBezTo>
                  <a:pt x="2028253" y="219456"/>
                  <a:pt x="2065744" y="146304"/>
                  <a:pt x="2065744" y="66294"/>
                </a:cubicBezTo>
                <a:lnTo>
                  <a:pt x="2065744" y="39776"/>
                </a:lnTo>
                <a:lnTo>
                  <a:pt x="2016367" y="39776"/>
                </a:lnTo>
                <a:close/>
                <a:moveTo>
                  <a:pt x="2029168" y="39776"/>
                </a:moveTo>
                <a:lnTo>
                  <a:pt x="2029168" y="66294"/>
                </a:lnTo>
                <a:cubicBezTo>
                  <a:pt x="2029168" y="141732"/>
                  <a:pt x="2065286" y="212141"/>
                  <a:pt x="2143924" y="238202"/>
                </a:cubicBezTo>
                <a:lnTo>
                  <a:pt x="2173642" y="190195"/>
                </a:lnTo>
                <a:cubicBezTo>
                  <a:pt x="2106892" y="167793"/>
                  <a:pt x="2078088" y="115672"/>
                  <a:pt x="2078088" y="66294"/>
                </a:cubicBezTo>
                <a:lnTo>
                  <a:pt x="2078088" y="39776"/>
                </a:lnTo>
                <a:lnTo>
                  <a:pt x="2029168" y="39776"/>
                </a:lnTo>
                <a:close/>
                <a:moveTo>
                  <a:pt x="1932699" y="21946"/>
                </a:moveTo>
                <a:lnTo>
                  <a:pt x="1932699" y="69952"/>
                </a:lnTo>
                <a:lnTo>
                  <a:pt x="2160384" y="69952"/>
                </a:lnTo>
                <a:lnTo>
                  <a:pt x="2160384" y="21946"/>
                </a:lnTo>
                <a:lnTo>
                  <a:pt x="1932699" y="2194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6" name="object 36"/>
          <p:cNvSpPr/>
          <p:nvPr/>
        </p:nvSpPr>
        <p:spPr>
          <a:xfrm>
            <a:off x="18592800" y="6375400"/>
            <a:ext cx="4572000" cy="1257300"/>
          </a:xfrm>
          <a:custGeom>
            <a:avLst/>
            <a:gdLst/>
            <a:ahLst/>
            <a:cxnLst/>
            <a:rect l="l" t="t" r="r" b="b"/>
            <a:pathLst>
              <a:path w="4572000" h="1257300">
                <a:moveTo>
                  <a:pt x="0" y="254000"/>
                </a:moveTo>
                <a:cubicBezTo>
                  <a:pt x="0" y="113719"/>
                  <a:pt x="113720" y="0"/>
                  <a:pt x="254000" y="0"/>
                </a:cubicBezTo>
                <a:lnTo>
                  <a:pt x="4318000" y="0"/>
                </a:lnTo>
                <a:cubicBezTo>
                  <a:pt x="4458280" y="0"/>
                  <a:pt x="4572000" y="113719"/>
                  <a:pt x="4572000" y="254000"/>
                </a:cubicBezTo>
                <a:lnTo>
                  <a:pt x="4572000" y="1003300"/>
                </a:lnTo>
                <a:cubicBezTo>
                  <a:pt x="4572000" y="1143580"/>
                  <a:pt x="4458280" y="1257300"/>
                  <a:pt x="4318000" y="1257300"/>
                </a:cubicBezTo>
                <a:lnTo>
                  <a:pt x="254000" y="1257300"/>
                </a:lnTo>
                <a:cubicBezTo>
                  <a:pt x="113720" y="1257300"/>
                  <a:pt x="0" y="1143580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7" name="object 37"/>
          <p:cNvSpPr/>
          <p:nvPr/>
        </p:nvSpPr>
        <p:spPr>
          <a:xfrm>
            <a:off x="19558000" y="6779666"/>
            <a:ext cx="2583130" cy="424739"/>
          </a:xfrm>
          <a:custGeom>
            <a:avLst/>
            <a:gdLst/>
            <a:ahLst/>
            <a:cxnLst/>
            <a:rect l="l" t="t" r="r" b="b"/>
            <a:pathLst>
              <a:path w="2583130" h="424739">
                <a:moveTo>
                  <a:pt x="0" y="383134"/>
                </a:moveTo>
                <a:close/>
                <a:moveTo>
                  <a:pt x="65378" y="16917"/>
                </a:moveTo>
                <a:lnTo>
                  <a:pt x="65378" y="164135"/>
                </a:lnTo>
                <a:lnTo>
                  <a:pt x="352958" y="164135"/>
                </a:lnTo>
                <a:lnTo>
                  <a:pt x="352958" y="16917"/>
                </a:lnTo>
                <a:lnTo>
                  <a:pt x="65378" y="16917"/>
                </a:lnTo>
                <a:close/>
                <a:moveTo>
                  <a:pt x="293066" y="64466"/>
                </a:moveTo>
                <a:lnTo>
                  <a:pt x="293066" y="116586"/>
                </a:lnTo>
                <a:lnTo>
                  <a:pt x="124816" y="116586"/>
                </a:lnTo>
                <a:lnTo>
                  <a:pt x="124816" y="64466"/>
                </a:lnTo>
                <a:lnTo>
                  <a:pt x="293066" y="64466"/>
                </a:lnTo>
                <a:close/>
                <a:moveTo>
                  <a:pt x="18288" y="201625"/>
                </a:moveTo>
                <a:lnTo>
                  <a:pt x="18288" y="249631"/>
                </a:lnTo>
                <a:lnTo>
                  <a:pt x="400964" y="249631"/>
                </a:lnTo>
                <a:lnTo>
                  <a:pt x="400964" y="201625"/>
                </a:lnTo>
                <a:lnTo>
                  <a:pt x="18288" y="201625"/>
                </a:lnTo>
                <a:close/>
                <a:moveTo>
                  <a:pt x="179224" y="153162"/>
                </a:moveTo>
                <a:lnTo>
                  <a:pt x="179224" y="217170"/>
                </a:lnTo>
                <a:lnTo>
                  <a:pt x="239572" y="217170"/>
                </a:lnTo>
                <a:lnTo>
                  <a:pt x="239572" y="153162"/>
                </a:lnTo>
                <a:lnTo>
                  <a:pt x="179224" y="153162"/>
                </a:lnTo>
                <a:close/>
                <a:moveTo>
                  <a:pt x="178766" y="268834"/>
                </a:moveTo>
                <a:lnTo>
                  <a:pt x="178766" y="276606"/>
                </a:lnTo>
                <a:cubicBezTo>
                  <a:pt x="178766" y="320955"/>
                  <a:pt x="137160" y="363931"/>
                  <a:pt x="43434" y="375361"/>
                </a:cubicBezTo>
                <a:lnTo>
                  <a:pt x="65378" y="421996"/>
                </a:lnTo>
                <a:cubicBezTo>
                  <a:pt x="172364" y="407366"/>
                  <a:pt x="230886" y="351130"/>
                  <a:pt x="230886" y="276606"/>
                </a:cubicBezTo>
                <a:lnTo>
                  <a:pt x="230886" y="268834"/>
                </a:lnTo>
                <a:lnTo>
                  <a:pt x="178766" y="268834"/>
                </a:lnTo>
                <a:close/>
                <a:moveTo>
                  <a:pt x="188366" y="268834"/>
                </a:moveTo>
                <a:lnTo>
                  <a:pt x="188366" y="276606"/>
                </a:lnTo>
                <a:cubicBezTo>
                  <a:pt x="188366" y="351130"/>
                  <a:pt x="246432" y="407366"/>
                  <a:pt x="353416" y="421996"/>
                </a:cubicBezTo>
                <a:lnTo>
                  <a:pt x="375362" y="375361"/>
                </a:lnTo>
                <a:cubicBezTo>
                  <a:pt x="281636" y="363931"/>
                  <a:pt x="240488" y="320955"/>
                  <a:pt x="240488" y="276606"/>
                </a:cubicBezTo>
                <a:lnTo>
                  <a:pt x="240488" y="268834"/>
                </a:lnTo>
                <a:lnTo>
                  <a:pt x="188366" y="268834"/>
                </a:lnTo>
                <a:close/>
                <a:moveTo>
                  <a:pt x="420588" y="383134"/>
                </a:moveTo>
                <a:close/>
                <a:moveTo>
                  <a:pt x="709538" y="0"/>
                </a:moveTo>
                <a:lnTo>
                  <a:pt x="709538" y="424739"/>
                </a:lnTo>
                <a:lnTo>
                  <a:pt x="770804" y="424739"/>
                </a:lnTo>
                <a:lnTo>
                  <a:pt x="770804" y="0"/>
                </a:lnTo>
                <a:lnTo>
                  <a:pt x="709538" y="0"/>
                </a:lnTo>
                <a:close/>
                <a:moveTo>
                  <a:pt x="757088" y="156820"/>
                </a:moveTo>
                <a:lnTo>
                  <a:pt x="757088" y="206655"/>
                </a:lnTo>
                <a:lnTo>
                  <a:pt x="832068" y="206655"/>
                </a:lnTo>
                <a:lnTo>
                  <a:pt x="832068" y="156820"/>
                </a:lnTo>
                <a:lnTo>
                  <a:pt x="757088" y="156820"/>
                </a:lnTo>
                <a:close/>
                <a:moveTo>
                  <a:pt x="455334" y="272492"/>
                </a:moveTo>
                <a:lnTo>
                  <a:pt x="455334" y="322783"/>
                </a:lnTo>
                <a:lnTo>
                  <a:pt x="490996" y="322783"/>
                </a:lnTo>
                <a:cubicBezTo>
                  <a:pt x="564606" y="322783"/>
                  <a:pt x="622670" y="320955"/>
                  <a:pt x="686680" y="309524"/>
                </a:cubicBezTo>
                <a:lnTo>
                  <a:pt x="680736" y="259233"/>
                </a:lnTo>
                <a:cubicBezTo>
                  <a:pt x="618556" y="270205"/>
                  <a:pt x="562320" y="272492"/>
                  <a:pt x="490996" y="272492"/>
                </a:cubicBezTo>
                <a:lnTo>
                  <a:pt x="455334" y="272492"/>
                </a:lnTo>
                <a:close/>
                <a:moveTo>
                  <a:pt x="455334" y="39319"/>
                </a:moveTo>
                <a:lnTo>
                  <a:pt x="455334" y="296723"/>
                </a:lnTo>
                <a:lnTo>
                  <a:pt x="515686" y="296723"/>
                </a:lnTo>
                <a:lnTo>
                  <a:pt x="515686" y="88240"/>
                </a:lnTo>
                <a:lnTo>
                  <a:pt x="652846" y="88240"/>
                </a:lnTo>
                <a:lnTo>
                  <a:pt x="652846" y="39319"/>
                </a:lnTo>
                <a:lnTo>
                  <a:pt x="455334" y="39319"/>
                </a:lnTo>
                <a:close/>
                <a:moveTo>
                  <a:pt x="841176" y="383134"/>
                </a:moveTo>
                <a:close/>
                <a:moveTo>
                  <a:pt x="1131956" y="914"/>
                </a:moveTo>
                <a:lnTo>
                  <a:pt x="1131956" y="317297"/>
                </a:lnTo>
                <a:lnTo>
                  <a:pt x="1192762" y="317297"/>
                </a:lnTo>
                <a:lnTo>
                  <a:pt x="1192762" y="914"/>
                </a:lnTo>
                <a:lnTo>
                  <a:pt x="1131956" y="914"/>
                </a:lnTo>
                <a:close/>
                <a:moveTo>
                  <a:pt x="1175390" y="129845"/>
                </a:moveTo>
                <a:lnTo>
                  <a:pt x="1175390" y="179680"/>
                </a:lnTo>
                <a:lnTo>
                  <a:pt x="1249000" y="179680"/>
                </a:lnTo>
                <a:lnTo>
                  <a:pt x="1249000" y="129845"/>
                </a:lnTo>
                <a:lnTo>
                  <a:pt x="1175390" y="129845"/>
                </a:lnTo>
                <a:close/>
                <a:moveTo>
                  <a:pt x="859464" y="44806"/>
                </a:moveTo>
                <a:lnTo>
                  <a:pt x="859464" y="92355"/>
                </a:lnTo>
                <a:lnTo>
                  <a:pt x="1108640" y="92355"/>
                </a:lnTo>
                <a:lnTo>
                  <a:pt x="1108640" y="44806"/>
                </a:lnTo>
                <a:lnTo>
                  <a:pt x="859464" y="44806"/>
                </a:lnTo>
                <a:close/>
                <a:moveTo>
                  <a:pt x="984280" y="107442"/>
                </a:moveTo>
                <a:cubicBezTo>
                  <a:pt x="923014" y="107442"/>
                  <a:pt x="880040" y="140818"/>
                  <a:pt x="880040" y="189281"/>
                </a:cubicBezTo>
                <a:cubicBezTo>
                  <a:pt x="880040" y="237744"/>
                  <a:pt x="923014" y="270662"/>
                  <a:pt x="984280" y="270662"/>
                </a:cubicBezTo>
                <a:cubicBezTo>
                  <a:pt x="1045088" y="270662"/>
                  <a:pt x="1088064" y="237744"/>
                  <a:pt x="1088064" y="189281"/>
                </a:cubicBezTo>
                <a:cubicBezTo>
                  <a:pt x="1088064" y="140818"/>
                  <a:pt x="1045088" y="107442"/>
                  <a:pt x="984280" y="107442"/>
                </a:cubicBezTo>
                <a:close/>
                <a:moveTo>
                  <a:pt x="984280" y="153619"/>
                </a:moveTo>
                <a:cubicBezTo>
                  <a:pt x="1011254" y="153619"/>
                  <a:pt x="1030000" y="166421"/>
                  <a:pt x="1030000" y="189281"/>
                </a:cubicBezTo>
                <a:cubicBezTo>
                  <a:pt x="1030000" y="212141"/>
                  <a:pt x="1011254" y="224485"/>
                  <a:pt x="984280" y="224485"/>
                </a:cubicBezTo>
                <a:cubicBezTo>
                  <a:pt x="957306" y="224485"/>
                  <a:pt x="938560" y="212141"/>
                  <a:pt x="938560" y="189281"/>
                </a:cubicBezTo>
                <a:cubicBezTo>
                  <a:pt x="938560" y="166421"/>
                  <a:pt x="957306" y="153619"/>
                  <a:pt x="984280" y="153619"/>
                </a:cubicBezTo>
                <a:close/>
                <a:moveTo>
                  <a:pt x="953648" y="0"/>
                </a:moveTo>
                <a:lnTo>
                  <a:pt x="953648" y="68123"/>
                </a:lnTo>
                <a:lnTo>
                  <a:pt x="1014456" y="68123"/>
                </a:lnTo>
                <a:lnTo>
                  <a:pt x="1014456" y="0"/>
                </a:lnTo>
                <a:lnTo>
                  <a:pt x="953648" y="0"/>
                </a:lnTo>
                <a:close/>
                <a:moveTo>
                  <a:pt x="919816" y="368046"/>
                </a:moveTo>
                <a:lnTo>
                  <a:pt x="919816" y="416509"/>
                </a:lnTo>
                <a:lnTo>
                  <a:pt x="1207850" y="416509"/>
                </a:lnTo>
                <a:lnTo>
                  <a:pt x="1207850" y="368046"/>
                </a:lnTo>
                <a:lnTo>
                  <a:pt x="919816" y="368046"/>
                </a:lnTo>
                <a:close/>
                <a:moveTo>
                  <a:pt x="919816" y="293522"/>
                </a:moveTo>
                <a:lnTo>
                  <a:pt x="919816" y="389078"/>
                </a:lnTo>
                <a:lnTo>
                  <a:pt x="980622" y="389078"/>
                </a:lnTo>
                <a:lnTo>
                  <a:pt x="980622" y="293522"/>
                </a:lnTo>
                <a:lnTo>
                  <a:pt x="919816" y="293522"/>
                </a:lnTo>
                <a:close/>
                <a:moveTo>
                  <a:pt x="1370708" y="383134"/>
                </a:moveTo>
                <a:close/>
                <a:moveTo>
                  <a:pt x="1679318" y="0"/>
                </a:moveTo>
                <a:lnTo>
                  <a:pt x="1679318" y="424739"/>
                </a:lnTo>
                <a:lnTo>
                  <a:pt x="1740582" y="424739"/>
                </a:lnTo>
                <a:lnTo>
                  <a:pt x="1740582" y="0"/>
                </a:lnTo>
                <a:lnTo>
                  <a:pt x="1679318" y="0"/>
                </a:lnTo>
                <a:close/>
                <a:moveTo>
                  <a:pt x="1512440" y="29718"/>
                </a:moveTo>
                <a:cubicBezTo>
                  <a:pt x="1448430" y="29718"/>
                  <a:pt x="1401340" y="88240"/>
                  <a:pt x="1401340" y="180594"/>
                </a:cubicBezTo>
                <a:cubicBezTo>
                  <a:pt x="1401340" y="273863"/>
                  <a:pt x="1448430" y="332384"/>
                  <a:pt x="1512440" y="332384"/>
                </a:cubicBezTo>
                <a:cubicBezTo>
                  <a:pt x="1576446" y="332384"/>
                  <a:pt x="1623538" y="273863"/>
                  <a:pt x="1623538" y="180594"/>
                </a:cubicBezTo>
                <a:cubicBezTo>
                  <a:pt x="1623538" y="88240"/>
                  <a:pt x="1576446" y="29718"/>
                  <a:pt x="1512440" y="29718"/>
                </a:cubicBezTo>
                <a:close/>
                <a:moveTo>
                  <a:pt x="1512440" y="85040"/>
                </a:moveTo>
                <a:cubicBezTo>
                  <a:pt x="1543986" y="85040"/>
                  <a:pt x="1565018" y="118415"/>
                  <a:pt x="1565018" y="180594"/>
                </a:cubicBezTo>
                <a:cubicBezTo>
                  <a:pt x="1565018" y="243688"/>
                  <a:pt x="1543986" y="277521"/>
                  <a:pt x="1512440" y="277521"/>
                </a:cubicBezTo>
                <a:cubicBezTo>
                  <a:pt x="1480892" y="277521"/>
                  <a:pt x="1459404" y="243688"/>
                  <a:pt x="1459404" y="180594"/>
                </a:cubicBezTo>
                <a:cubicBezTo>
                  <a:pt x="1459404" y="118415"/>
                  <a:pt x="1480892" y="85040"/>
                  <a:pt x="1512440" y="85040"/>
                </a:cubicBezTo>
                <a:close/>
                <a:moveTo>
                  <a:pt x="1791296" y="383134"/>
                </a:moveTo>
                <a:close/>
                <a:moveTo>
                  <a:pt x="1922970" y="29718"/>
                </a:moveTo>
                <a:cubicBezTo>
                  <a:pt x="1858504" y="29718"/>
                  <a:pt x="1811870" y="88240"/>
                  <a:pt x="1811870" y="180594"/>
                </a:cubicBezTo>
                <a:cubicBezTo>
                  <a:pt x="1811870" y="273863"/>
                  <a:pt x="1858504" y="332384"/>
                  <a:pt x="1922970" y="332384"/>
                </a:cubicBezTo>
                <a:cubicBezTo>
                  <a:pt x="1987434" y="332384"/>
                  <a:pt x="2034068" y="273863"/>
                  <a:pt x="2034068" y="180594"/>
                </a:cubicBezTo>
                <a:cubicBezTo>
                  <a:pt x="2034068" y="88240"/>
                  <a:pt x="1987434" y="29718"/>
                  <a:pt x="1922970" y="29718"/>
                </a:cubicBezTo>
                <a:close/>
                <a:moveTo>
                  <a:pt x="1922970" y="85040"/>
                </a:moveTo>
                <a:cubicBezTo>
                  <a:pt x="1954516" y="85040"/>
                  <a:pt x="1976004" y="118415"/>
                  <a:pt x="1976004" y="180594"/>
                </a:cubicBezTo>
                <a:cubicBezTo>
                  <a:pt x="1976004" y="243688"/>
                  <a:pt x="1954516" y="277521"/>
                  <a:pt x="1922970" y="277521"/>
                </a:cubicBezTo>
                <a:cubicBezTo>
                  <a:pt x="1891422" y="277521"/>
                  <a:pt x="1870392" y="243688"/>
                  <a:pt x="1870392" y="180594"/>
                </a:cubicBezTo>
                <a:cubicBezTo>
                  <a:pt x="1870392" y="118415"/>
                  <a:pt x="1891422" y="85040"/>
                  <a:pt x="1922970" y="85040"/>
                </a:cubicBezTo>
                <a:close/>
                <a:moveTo>
                  <a:pt x="2125052" y="98755"/>
                </a:moveTo>
                <a:lnTo>
                  <a:pt x="2125052" y="149047"/>
                </a:lnTo>
                <a:lnTo>
                  <a:pt x="2199574" y="149047"/>
                </a:lnTo>
                <a:lnTo>
                  <a:pt x="2199574" y="98755"/>
                </a:lnTo>
                <a:lnTo>
                  <a:pt x="2125052" y="98755"/>
                </a:lnTo>
                <a:close/>
                <a:moveTo>
                  <a:pt x="2125052" y="223114"/>
                </a:moveTo>
                <a:lnTo>
                  <a:pt x="2125052" y="272948"/>
                </a:lnTo>
                <a:lnTo>
                  <a:pt x="2199574" y="272948"/>
                </a:lnTo>
                <a:lnTo>
                  <a:pt x="2199574" y="223114"/>
                </a:lnTo>
                <a:lnTo>
                  <a:pt x="2125052" y="223114"/>
                </a:lnTo>
                <a:close/>
                <a:moveTo>
                  <a:pt x="2080246" y="457"/>
                </a:moveTo>
                <a:lnTo>
                  <a:pt x="2080246" y="423824"/>
                </a:lnTo>
                <a:lnTo>
                  <a:pt x="2141512" y="423824"/>
                </a:lnTo>
                <a:lnTo>
                  <a:pt x="2141512" y="457"/>
                </a:lnTo>
                <a:lnTo>
                  <a:pt x="2080246" y="457"/>
                </a:lnTo>
                <a:close/>
                <a:moveTo>
                  <a:pt x="2211884" y="383134"/>
                </a:moveTo>
                <a:close/>
                <a:moveTo>
                  <a:pt x="2521864" y="457"/>
                </a:moveTo>
                <a:lnTo>
                  <a:pt x="2521864" y="423824"/>
                </a:lnTo>
                <a:lnTo>
                  <a:pt x="2583130" y="423824"/>
                </a:lnTo>
                <a:lnTo>
                  <a:pt x="2583130" y="457"/>
                </a:lnTo>
                <a:lnTo>
                  <a:pt x="2521864" y="457"/>
                </a:lnTo>
                <a:close/>
                <a:moveTo>
                  <a:pt x="2397050" y="44348"/>
                </a:moveTo>
                <a:lnTo>
                  <a:pt x="2397050" y="55321"/>
                </a:lnTo>
                <a:cubicBezTo>
                  <a:pt x="2397050" y="168707"/>
                  <a:pt x="2353158" y="245517"/>
                  <a:pt x="2231542" y="304038"/>
                </a:cubicBezTo>
                <a:lnTo>
                  <a:pt x="2263090" y="352502"/>
                </a:lnTo>
                <a:cubicBezTo>
                  <a:pt x="2413508" y="279807"/>
                  <a:pt x="2457400" y="173736"/>
                  <a:pt x="2457400" y="44348"/>
                </a:cubicBezTo>
                <a:lnTo>
                  <a:pt x="2397050" y="44348"/>
                </a:lnTo>
                <a:close/>
                <a:moveTo>
                  <a:pt x="2253946" y="44348"/>
                </a:moveTo>
                <a:lnTo>
                  <a:pt x="2253946" y="92355"/>
                </a:lnTo>
                <a:lnTo>
                  <a:pt x="2425854" y="92355"/>
                </a:lnTo>
                <a:lnTo>
                  <a:pt x="2425854" y="44348"/>
                </a:lnTo>
                <a:lnTo>
                  <a:pt x="2253946" y="4434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8" name="object 38"/>
          <p:cNvSpPr/>
          <p:nvPr/>
        </p:nvSpPr>
        <p:spPr>
          <a:xfrm>
            <a:off x="1219200" y="4914900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965200" y="482600"/>
                </a:moveTo>
                <a:cubicBezTo>
                  <a:pt x="965200" y="749132"/>
                  <a:pt x="749132" y="965200"/>
                  <a:pt x="482600" y="965200"/>
                </a:cubicBezTo>
                <a:cubicBezTo>
                  <a:pt x="216067" y="965200"/>
                  <a:pt x="0" y="749132"/>
                  <a:pt x="0" y="482600"/>
                </a:cubicBezTo>
                <a:cubicBezTo>
                  <a:pt x="0" y="216067"/>
                  <a:pt x="216067" y="0"/>
                  <a:pt x="482600" y="0"/>
                </a:cubicBezTo>
                <a:cubicBezTo>
                  <a:pt x="749132" y="0"/>
                  <a:pt x="965200" y="216067"/>
                  <a:pt x="965200" y="482600"/>
                </a:cubicBez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9" name="object 39"/>
          <p:cNvSpPr/>
          <p:nvPr/>
        </p:nvSpPr>
        <p:spPr>
          <a:xfrm>
            <a:off x="1448792" y="5209743"/>
            <a:ext cx="503154" cy="294233"/>
          </a:xfrm>
          <a:custGeom>
            <a:avLst/>
            <a:gdLst/>
            <a:ahLst/>
            <a:cxnLst/>
            <a:rect l="l" t="t" r="r" b="b"/>
            <a:pathLst>
              <a:path w="503154" h="294233">
                <a:moveTo>
                  <a:pt x="0" y="289357"/>
                </a:moveTo>
                <a:close/>
                <a:moveTo>
                  <a:pt x="144272" y="294233"/>
                </a:moveTo>
                <a:cubicBezTo>
                  <a:pt x="117991" y="294233"/>
                  <a:pt x="95504" y="288137"/>
                  <a:pt x="76809" y="275945"/>
                </a:cubicBezTo>
                <a:cubicBezTo>
                  <a:pt x="58115" y="263482"/>
                  <a:pt x="43620" y="246278"/>
                  <a:pt x="33325" y="224333"/>
                </a:cubicBezTo>
                <a:cubicBezTo>
                  <a:pt x="23300" y="202116"/>
                  <a:pt x="18288" y="176378"/>
                  <a:pt x="18288" y="147117"/>
                </a:cubicBezTo>
                <a:cubicBezTo>
                  <a:pt x="18288" y="118127"/>
                  <a:pt x="23300" y="92524"/>
                  <a:pt x="33325" y="70308"/>
                </a:cubicBezTo>
                <a:cubicBezTo>
                  <a:pt x="43620" y="48091"/>
                  <a:pt x="58115" y="30887"/>
                  <a:pt x="76809" y="18694"/>
                </a:cubicBezTo>
                <a:cubicBezTo>
                  <a:pt x="95504" y="6232"/>
                  <a:pt x="117991" y="0"/>
                  <a:pt x="144272" y="0"/>
                </a:cubicBezTo>
                <a:cubicBezTo>
                  <a:pt x="170552" y="0"/>
                  <a:pt x="193040" y="6232"/>
                  <a:pt x="211734" y="18694"/>
                </a:cubicBezTo>
                <a:cubicBezTo>
                  <a:pt x="230429" y="30887"/>
                  <a:pt x="244788" y="48091"/>
                  <a:pt x="254812" y="70308"/>
                </a:cubicBezTo>
                <a:cubicBezTo>
                  <a:pt x="265108" y="92524"/>
                  <a:pt x="270256" y="118127"/>
                  <a:pt x="270256" y="147117"/>
                </a:cubicBezTo>
                <a:cubicBezTo>
                  <a:pt x="270256" y="176378"/>
                  <a:pt x="265108" y="202116"/>
                  <a:pt x="254812" y="224333"/>
                </a:cubicBezTo>
                <a:cubicBezTo>
                  <a:pt x="244788" y="246278"/>
                  <a:pt x="230429" y="263482"/>
                  <a:pt x="211734" y="275945"/>
                </a:cubicBezTo>
                <a:cubicBezTo>
                  <a:pt x="193040" y="288137"/>
                  <a:pt x="170552" y="294233"/>
                  <a:pt x="144272" y="294233"/>
                </a:cubicBezTo>
                <a:close/>
                <a:moveTo>
                  <a:pt x="144272" y="247497"/>
                </a:moveTo>
                <a:cubicBezTo>
                  <a:pt x="165675" y="247497"/>
                  <a:pt x="183151" y="238557"/>
                  <a:pt x="196697" y="220675"/>
                </a:cubicBezTo>
                <a:cubicBezTo>
                  <a:pt x="210244" y="202794"/>
                  <a:pt x="217017" y="178274"/>
                  <a:pt x="217017" y="147117"/>
                </a:cubicBezTo>
                <a:cubicBezTo>
                  <a:pt x="217017" y="115960"/>
                  <a:pt x="210244" y="91440"/>
                  <a:pt x="196697" y="73559"/>
                </a:cubicBezTo>
                <a:cubicBezTo>
                  <a:pt x="183151" y="55677"/>
                  <a:pt x="165675" y="46736"/>
                  <a:pt x="144272" y="46736"/>
                </a:cubicBezTo>
                <a:cubicBezTo>
                  <a:pt x="122597" y="46736"/>
                  <a:pt x="104986" y="55677"/>
                  <a:pt x="91440" y="73559"/>
                </a:cubicBezTo>
                <a:cubicBezTo>
                  <a:pt x="78164" y="91440"/>
                  <a:pt x="71526" y="115960"/>
                  <a:pt x="71526" y="147117"/>
                </a:cubicBezTo>
                <a:cubicBezTo>
                  <a:pt x="71526" y="178274"/>
                  <a:pt x="78164" y="202794"/>
                  <a:pt x="91440" y="220675"/>
                </a:cubicBezTo>
                <a:cubicBezTo>
                  <a:pt x="104986" y="238557"/>
                  <a:pt x="122597" y="247497"/>
                  <a:pt x="144272" y="247497"/>
                </a:cubicBezTo>
                <a:close/>
                <a:moveTo>
                  <a:pt x="286544" y="289357"/>
                </a:moveTo>
                <a:close/>
                <a:moveTo>
                  <a:pt x="307270" y="289357"/>
                </a:moveTo>
                <a:lnTo>
                  <a:pt x="307270" y="251561"/>
                </a:lnTo>
                <a:cubicBezTo>
                  <a:pt x="324610" y="237202"/>
                  <a:pt x="341408" y="222978"/>
                  <a:pt x="357664" y="208890"/>
                </a:cubicBezTo>
                <a:cubicBezTo>
                  <a:pt x="374190" y="194801"/>
                  <a:pt x="388821" y="180848"/>
                  <a:pt x="401555" y="167030"/>
                </a:cubicBezTo>
                <a:cubicBezTo>
                  <a:pt x="414560" y="153213"/>
                  <a:pt x="424855" y="139802"/>
                  <a:pt x="432441" y="126797"/>
                </a:cubicBezTo>
                <a:cubicBezTo>
                  <a:pt x="440298" y="113521"/>
                  <a:pt x="444227" y="100652"/>
                  <a:pt x="444227" y="88189"/>
                </a:cubicBezTo>
                <a:cubicBezTo>
                  <a:pt x="444227" y="76539"/>
                  <a:pt x="440976" y="66243"/>
                  <a:pt x="434473" y="57303"/>
                </a:cubicBezTo>
                <a:cubicBezTo>
                  <a:pt x="428242" y="48362"/>
                  <a:pt x="417811" y="43891"/>
                  <a:pt x="403180" y="43891"/>
                </a:cubicBezTo>
                <a:cubicBezTo>
                  <a:pt x="388279" y="43891"/>
                  <a:pt x="377035" y="48768"/>
                  <a:pt x="369449" y="58521"/>
                </a:cubicBezTo>
                <a:cubicBezTo>
                  <a:pt x="361863" y="68275"/>
                  <a:pt x="358070" y="80061"/>
                  <a:pt x="358070" y="93878"/>
                </a:cubicBezTo>
                <a:lnTo>
                  <a:pt x="307676" y="93878"/>
                </a:lnTo>
                <a:cubicBezTo>
                  <a:pt x="308218" y="73017"/>
                  <a:pt x="312824" y="55677"/>
                  <a:pt x="321494" y="41860"/>
                </a:cubicBezTo>
                <a:cubicBezTo>
                  <a:pt x="330164" y="27771"/>
                  <a:pt x="341679" y="17340"/>
                  <a:pt x="356038" y="10566"/>
                </a:cubicBezTo>
                <a:cubicBezTo>
                  <a:pt x="370397" y="3523"/>
                  <a:pt x="386518" y="0"/>
                  <a:pt x="404399" y="0"/>
                </a:cubicBezTo>
                <a:cubicBezTo>
                  <a:pt x="433389" y="0"/>
                  <a:pt x="455877" y="7993"/>
                  <a:pt x="471862" y="23978"/>
                </a:cubicBezTo>
                <a:cubicBezTo>
                  <a:pt x="488118" y="39692"/>
                  <a:pt x="496246" y="60148"/>
                  <a:pt x="496246" y="85344"/>
                </a:cubicBezTo>
                <a:cubicBezTo>
                  <a:pt x="496246" y="101058"/>
                  <a:pt x="492588" y="116366"/>
                  <a:pt x="485273" y="131267"/>
                </a:cubicBezTo>
                <a:cubicBezTo>
                  <a:pt x="478229" y="146169"/>
                  <a:pt x="468882" y="160528"/>
                  <a:pt x="457232" y="174345"/>
                </a:cubicBezTo>
                <a:cubicBezTo>
                  <a:pt x="445581" y="188163"/>
                  <a:pt x="432983" y="201168"/>
                  <a:pt x="419436" y="213360"/>
                </a:cubicBezTo>
                <a:cubicBezTo>
                  <a:pt x="405890" y="225281"/>
                  <a:pt x="392749" y="236389"/>
                  <a:pt x="380016" y="246685"/>
                </a:cubicBezTo>
                <a:lnTo>
                  <a:pt x="503155" y="246685"/>
                </a:lnTo>
                <a:lnTo>
                  <a:pt x="503155" y="289357"/>
                </a:lnTo>
                <a:lnTo>
                  <a:pt x="307270" y="289357"/>
                </a:lnTo>
                <a:close/>
              </a:path>
            </a:pathLst>
          </a:custGeom>
          <a:solidFill>
            <a:srgbClr val="3a89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1" name="Image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48792" y="5499100"/>
            <a:ext cx="288544" cy="0"/>
          </a:xfrm>
          <a:prstGeom prst="rect">
            <a:avLst/>
          </a:prstGeom>
        </p:spPr>
      </p:pic>
      <p:sp>
        <p:nvSpPr>
          <p:cNvPr id="40" name="object 40"/>
          <p:cNvSpPr/>
          <p:nvPr/>
        </p:nvSpPr>
        <p:spPr>
          <a:xfrm>
            <a:off x="2667000" y="4983073"/>
            <a:ext cx="3861587" cy="755091"/>
          </a:xfrm>
          <a:custGeom>
            <a:avLst/>
            <a:gdLst/>
            <a:ahLst/>
            <a:cxnLst/>
            <a:rect l="l" t="t" r="r" b="b"/>
            <a:pathLst>
              <a:path w="3861587" h="755091">
                <a:moveTo>
                  <a:pt x="0" y="681127"/>
                </a:moveTo>
                <a:close/>
                <a:moveTo>
                  <a:pt x="412089" y="235712"/>
                </a:moveTo>
                <a:lnTo>
                  <a:pt x="412089" y="322682"/>
                </a:lnTo>
                <a:lnTo>
                  <a:pt x="610412" y="322682"/>
                </a:lnTo>
                <a:lnTo>
                  <a:pt x="610412" y="235712"/>
                </a:lnTo>
                <a:lnTo>
                  <a:pt x="412089" y="235712"/>
                </a:lnTo>
                <a:close/>
                <a:moveTo>
                  <a:pt x="207264" y="58522"/>
                </a:moveTo>
                <a:lnTo>
                  <a:pt x="207264" y="167437"/>
                </a:lnTo>
                <a:cubicBezTo>
                  <a:pt x="207264" y="310490"/>
                  <a:pt x="150368" y="455981"/>
                  <a:pt x="21945" y="515315"/>
                </a:cubicBezTo>
                <a:lnTo>
                  <a:pt x="89408" y="602285"/>
                </a:lnTo>
                <a:cubicBezTo>
                  <a:pt x="230835" y="531572"/>
                  <a:pt x="295046" y="356819"/>
                  <a:pt x="295046" y="167437"/>
                </a:cubicBezTo>
                <a:lnTo>
                  <a:pt x="295046" y="58522"/>
                </a:lnTo>
                <a:lnTo>
                  <a:pt x="207264" y="58522"/>
                </a:lnTo>
                <a:close/>
                <a:moveTo>
                  <a:pt x="230022" y="58522"/>
                </a:moveTo>
                <a:lnTo>
                  <a:pt x="230022" y="167437"/>
                </a:lnTo>
                <a:cubicBezTo>
                  <a:pt x="230022" y="355194"/>
                  <a:pt x="289356" y="521005"/>
                  <a:pt x="430784" y="589280"/>
                </a:cubicBezTo>
                <a:lnTo>
                  <a:pt x="494995" y="503124"/>
                </a:lnTo>
                <a:cubicBezTo>
                  <a:pt x="370636" y="447853"/>
                  <a:pt x="316179" y="310490"/>
                  <a:pt x="316179" y="167437"/>
                </a:cubicBezTo>
                <a:lnTo>
                  <a:pt x="316179" y="58522"/>
                </a:lnTo>
                <a:lnTo>
                  <a:pt x="230022" y="58522"/>
                </a:lnTo>
                <a:close/>
                <a:moveTo>
                  <a:pt x="556768" y="0"/>
                </a:moveTo>
                <a:lnTo>
                  <a:pt x="556768" y="755091"/>
                </a:lnTo>
                <a:lnTo>
                  <a:pt x="664057" y="755091"/>
                </a:lnTo>
                <a:lnTo>
                  <a:pt x="664057" y="0"/>
                </a:lnTo>
                <a:lnTo>
                  <a:pt x="556768" y="0"/>
                </a:lnTo>
                <a:close/>
                <a:moveTo>
                  <a:pt x="747712" y="681127"/>
                </a:moveTo>
                <a:close/>
                <a:moveTo>
                  <a:pt x="1296352" y="0"/>
                </a:moveTo>
                <a:lnTo>
                  <a:pt x="1296352" y="755091"/>
                </a:lnTo>
                <a:lnTo>
                  <a:pt x="1405267" y="755091"/>
                </a:lnTo>
                <a:lnTo>
                  <a:pt x="1405267" y="0"/>
                </a:lnTo>
                <a:lnTo>
                  <a:pt x="1296352" y="0"/>
                </a:lnTo>
                <a:close/>
                <a:moveTo>
                  <a:pt x="817613" y="60148"/>
                </a:moveTo>
                <a:lnTo>
                  <a:pt x="817613" y="579527"/>
                </a:lnTo>
                <a:lnTo>
                  <a:pt x="1187437" y="579527"/>
                </a:lnTo>
                <a:lnTo>
                  <a:pt x="1187437" y="60148"/>
                </a:lnTo>
                <a:lnTo>
                  <a:pt x="1080147" y="60148"/>
                </a:lnTo>
                <a:lnTo>
                  <a:pt x="1080147" y="243028"/>
                </a:lnTo>
                <a:lnTo>
                  <a:pt x="924902" y="243028"/>
                </a:lnTo>
                <a:lnTo>
                  <a:pt x="924902" y="60148"/>
                </a:lnTo>
                <a:lnTo>
                  <a:pt x="817613" y="60148"/>
                </a:lnTo>
                <a:close/>
                <a:moveTo>
                  <a:pt x="924902" y="326746"/>
                </a:moveTo>
                <a:lnTo>
                  <a:pt x="1080147" y="326746"/>
                </a:lnTo>
                <a:lnTo>
                  <a:pt x="1080147" y="492557"/>
                </a:lnTo>
                <a:lnTo>
                  <a:pt x="924902" y="492557"/>
                </a:lnTo>
                <a:lnTo>
                  <a:pt x="924902" y="326746"/>
                </a:lnTo>
                <a:close/>
                <a:moveTo>
                  <a:pt x="1495425" y="681127"/>
                </a:moveTo>
                <a:close/>
                <a:moveTo>
                  <a:pt x="1807540" y="43891"/>
                </a:moveTo>
                <a:lnTo>
                  <a:pt x="1807540" y="98349"/>
                </a:lnTo>
                <a:cubicBezTo>
                  <a:pt x="1807540" y="206452"/>
                  <a:pt x="1714068" y="325933"/>
                  <a:pt x="1544193" y="355194"/>
                </a:cubicBezTo>
                <a:lnTo>
                  <a:pt x="1590522" y="444602"/>
                </a:lnTo>
                <a:cubicBezTo>
                  <a:pt x="1785595" y="406400"/>
                  <a:pt x="1901825" y="261722"/>
                  <a:pt x="1901825" y="98349"/>
                </a:cubicBezTo>
                <a:lnTo>
                  <a:pt x="1901825" y="43891"/>
                </a:lnTo>
                <a:lnTo>
                  <a:pt x="1807540" y="43891"/>
                </a:lnTo>
                <a:close/>
                <a:moveTo>
                  <a:pt x="1829486" y="43891"/>
                </a:moveTo>
                <a:lnTo>
                  <a:pt x="1829486" y="98349"/>
                </a:lnTo>
                <a:cubicBezTo>
                  <a:pt x="1829486" y="264160"/>
                  <a:pt x="1944903" y="406400"/>
                  <a:pt x="2139975" y="444602"/>
                </a:cubicBezTo>
                <a:lnTo>
                  <a:pt x="2186305" y="355194"/>
                </a:lnTo>
                <a:cubicBezTo>
                  <a:pt x="2015617" y="325933"/>
                  <a:pt x="1922958" y="208890"/>
                  <a:pt x="1922958" y="98349"/>
                </a:cubicBezTo>
                <a:lnTo>
                  <a:pt x="1922958" y="43891"/>
                </a:lnTo>
                <a:lnTo>
                  <a:pt x="1829486" y="43891"/>
                </a:lnTo>
                <a:close/>
                <a:moveTo>
                  <a:pt x="1528749" y="573837"/>
                </a:moveTo>
                <a:lnTo>
                  <a:pt x="1528749" y="661619"/>
                </a:lnTo>
                <a:lnTo>
                  <a:pt x="2209876" y="661619"/>
                </a:lnTo>
                <a:lnTo>
                  <a:pt x="2209876" y="573837"/>
                </a:lnTo>
                <a:lnTo>
                  <a:pt x="1528749" y="573837"/>
                </a:lnTo>
                <a:close/>
                <a:moveTo>
                  <a:pt x="2436812" y="681127"/>
                </a:moveTo>
                <a:close/>
                <a:moveTo>
                  <a:pt x="2470137" y="577088"/>
                </a:moveTo>
                <a:lnTo>
                  <a:pt x="2470137" y="665684"/>
                </a:lnTo>
                <a:lnTo>
                  <a:pt x="3151264" y="665684"/>
                </a:lnTo>
                <a:lnTo>
                  <a:pt x="3151264" y="577088"/>
                </a:lnTo>
                <a:lnTo>
                  <a:pt x="2470137" y="577088"/>
                </a:lnTo>
                <a:close/>
                <a:moveTo>
                  <a:pt x="2752991" y="409652"/>
                </a:moveTo>
                <a:lnTo>
                  <a:pt x="2752991" y="600660"/>
                </a:lnTo>
                <a:lnTo>
                  <a:pt x="2860281" y="600660"/>
                </a:lnTo>
                <a:lnTo>
                  <a:pt x="2860281" y="409652"/>
                </a:lnTo>
                <a:lnTo>
                  <a:pt x="2752991" y="409652"/>
                </a:lnTo>
                <a:close/>
                <a:moveTo>
                  <a:pt x="2748927" y="42266"/>
                </a:moveTo>
                <a:lnTo>
                  <a:pt x="2748927" y="96724"/>
                </a:lnTo>
                <a:cubicBezTo>
                  <a:pt x="2748927" y="200763"/>
                  <a:pt x="2657081" y="316180"/>
                  <a:pt x="2485580" y="343815"/>
                </a:cubicBezTo>
                <a:lnTo>
                  <a:pt x="2530284" y="434036"/>
                </a:lnTo>
                <a:cubicBezTo>
                  <a:pt x="2726982" y="398273"/>
                  <a:pt x="2843212" y="256845"/>
                  <a:pt x="2843212" y="96724"/>
                </a:cubicBezTo>
                <a:lnTo>
                  <a:pt x="2843212" y="42266"/>
                </a:lnTo>
                <a:lnTo>
                  <a:pt x="2748927" y="42266"/>
                </a:lnTo>
                <a:close/>
                <a:moveTo>
                  <a:pt x="2770060" y="42266"/>
                </a:moveTo>
                <a:lnTo>
                  <a:pt x="2770060" y="96724"/>
                </a:lnTo>
                <a:cubicBezTo>
                  <a:pt x="2770060" y="259284"/>
                  <a:pt x="2886291" y="397460"/>
                  <a:pt x="3083801" y="434036"/>
                </a:cubicBezTo>
                <a:lnTo>
                  <a:pt x="3128505" y="343815"/>
                </a:lnTo>
                <a:cubicBezTo>
                  <a:pt x="2956191" y="316180"/>
                  <a:pt x="2864345" y="203200"/>
                  <a:pt x="2864345" y="96724"/>
                </a:cubicBezTo>
                <a:lnTo>
                  <a:pt x="2864345" y="42266"/>
                </a:lnTo>
                <a:lnTo>
                  <a:pt x="2770060" y="42266"/>
                </a:lnTo>
                <a:close/>
                <a:moveTo>
                  <a:pt x="3184525" y="681127"/>
                </a:moveTo>
                <a:close/>
                <a:moveTo>
                  <a:pt x="3758361" y="813"/>
                </a:moveTo>
                <a:lnTo>
                  <a:pt x="3758361" y="753466"/>
                </a:lnTo>
                <a:lnTo>
                  <a:pt x="3861587" y="753466"/>
                </a:lnTo>
                <a:lnTo>
                  <a:pt x="3861587" y="813"/>
                </a:lnTo>
                <a:lnTo>
                  <a:pt x="3758361" y="813"/>
                </a:lnTo>
                <a:close/>
                <a:moveTo>
                  <a:pt x="3663264" y="284481"/>
                </a:moveTo>
                <a:lnTo>
                  <a:pt x="3663264" y="370637"/>
                </a:lnTo>
                <a:lnTo>
                  <a:pt x="3787622" y="370637"/>
                </a:lnTo>
                <a:lnTo>
                  <a:pt x="3787622" y="284481"/>
                </a:lnTo>
                <a:lnTo>
                  <a:pt x="3663264" y="284481"/>
                </a:lnTo>
                <a:close/>
                <a:moveTo>
                  <a:pt x="3438931" y="92660"/>
                </a:moveTo>
                <a:lnTo>
                  <a:pt x="3438931" y="115418"/>
                </a:lnTo>
                <a:cubicBezTo>
                  <a:pt x="3438931" y="295860"/>
                  <a:pt x="3378784" y="422656"/>
                  <a:pt x="3207283" y="524256"/>
                </a:cubicBezTo>
                <a:lnTo>
                  <a:pt x="3269869" y="599034"/>
                </a:lnTo>
                <a:cubicBezTo>
                  <a:pt x="3480384" y="476301"/>
                  <a:pt x="3542157" y="304800"/>
                  <a:pt x="3542157" y="92660"/>
                </a:cubicBezTo>
                <a:lnTo>
                  <a:pt x="3438931" y="92660"/>
                </a:lnTo>
                <a:close/>
                <a:moveTo>
                  <a:pt x="3245485" y="92660"/>
                </a:moveTo>
                <a:lnTo>
                  <a:pt x="3245485" y="179630"/>
                </a:lnTo>
                <a:lnTo>
                  <a:pt x="3470631" y="179630"/>
                </a:lnTo>
                <a:lnTo>
                  <a:pt x="3470631" y="92660"/>
                </a:lnTo>
                <a:lnTo>
                  <a:pt x="3245485" y="92660"/>
                </a:lnTo>
                <a:close/>
                <a:moveTo>
                  <a:pt x="3591737" y="20321"/>
                </a:moveTo>
                <a:lnTo>
                  <a:pt x="3591737" y="720954"/>
                </a:lnTo>
                <a:lnTo>
                  <a:pt x="3692525" y="720954"/>
                </a:lnTo>
                <a:lnTo>
                  <a:pt x="3692525" y="20321"/>
                </a:lnTo>
                <a:lnTo>
                  <a:pt x="3591737" y="20321"/>
                </a:lnTo>
                <a:close/>
              </a:path>
            </a:pathLst>
          </a:custGeom>
          <a:solidFill>
            <a:srgbClr val="1e1b39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2" name="Image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67000" y="5664200"/>
            <a:ext cx="747776" cy="0"/>
          </a:xfrm>
          <a:prstGeom prst="rect">
            <a:avLst/>
          </a:prstGeom>
        </p:spPr>
      </p:pic>
      <p:sp>
        <p:nvSpPr>
          <p:cNvPr id="41" name="object 41"/>
          <p:cNvSpPr/>
          <p:nvPr/>
        </p:nvSpPr>
        <p:spPr>
          <a:xfrm>
            <a:off x="1701800" y="2933700"/>
            <a:ext cx="3733800" cy="1257300"/>
          </a:xfrm>
          <a:custGeom>
            <a:avLst/>
            <a:gdLst/>
            <a:ahLst/>
            <a:cxnLst/>
            <a:rect l="l" t="t" r="r" b="b"/>
            <a:pathLst>
              <a:path w="3733800" h="1257300">
                <a:moveTo>
                  <a:pt x="0" y="254000"/>
                </a:moveTo>
                <a:cubicBezTo>
                  <a:pt x="0" y="113719"/>
                  <a:pt x="113719" y="0"/>
                  <a:pt x="254000" y="0"/>
                </a:cubicBezTo>
                <a:lnTo>
                  <a:pt x="3479800" y="0"/>
                </a:lnTo>
                <a:cubicBezTo>
                  <a:pt x="3620080" y="0"/>
                  <a:pt x="3733800" y="113719"/>
                  <a:pt x="3733800" y="254000"/>
                </a:cubicBezTo>
                <a:lnTo>
                  <a:pt x="3733800" y="1003300"/>
                </a:lnTo>
                <a:cubicBezTo>
                  <a:pt x="3733800" y="1143581"/>
                  <a:pt x="3620080" y="1257300"/>
                  <a:pt x="3479800" y="1257300"/>
                </a:cubicBezTo>
                <a:lnTo>
                  <a:pt x="254000" y="1257300"/>
                </a:lnTo>
                <a:cubicBezTo>
                  <a:pt x="113719" y="1257300"/>
                  <a:pt x="0" y="1143581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2" name="object 42"/>
          <p:cNvSpPr/>
          <p:nvPr/>
        </p:nvSpPr>
        <p:spPr>
          <a:xfrm>
            <a:off x="2667000" y="3335680"/>
            <a:ext cx="1772585" cy="427025"/>
          </a:xfrm>
          <a:custGeom>
            <a:avLst/>
            <a:gdLst/>
            <a:ahLst/>
            <a:cxnLst/>
            <a:rect l="l" t="t" r="r" b="b"/>
            <a:pathLst>
              <a:path w="1772585" h="427025">
                <a:moveTo>
                  <a:pt x="0" y="385420"/>
                </a:moveTo>
                <a:close/>
                <a:moveTo>
                  <a:pt x="309981" y="2743"/>
                </a:moveTo>
                <a:lnTo>
                  <a:pt x="309981" y="426111"/>
                </a:lnTo>
                <a:lnTo>
                  <a:pt x="371246" y="426111"/>
                </a:lnTo>
                <a:lnTo>
                  <a:pt x="371246" y="2743"/>
                </a:lnTo>
                <a:lnTo>
                  <a:pt x="309981" y="2743"/>
                </a:lnTo>
                <a:close/>
                <a:moveTo>
                  <a:pt x="185166" y="46634"/>
                </a:moveTo>
                <a:lnTo>
                  <a:pt x="185166" y="57607"/>
                </a:lnTo>
                <a:cubicBezTo>
                  <a:pt x="185166" y="170994"/>
                  <a:pt x="141274" y="247803"/>
                  <a:pt x="19659" y="306324"/>
                </a:cubicBezTo>
                <a:lnTo>
                  <a:pt x="51206" y="354788"/>
                </a:lnTo>
                <a:cubicBezTo>
                  <a:pt x="201625" y="282093"/>
                  <a:pt x="245516" y="176023"/>
                  <a:pt x="245516" y="46634"/>
                </a:cubicBezTo>
                <a:lnTo>
                  <a:pt x="185166" y="46634"/>
                </a:lnTo>
                <a:close/>
                <a:moveTo>
                  <a:pt x="42062" y="46634"/>
                </a:moveTo>
                <a:lnTo>
                  <a:pt x="42062" y="94641"/>
                </a:lnTo>
                <a:lnTo>
                  <a:pt x="213969" y="94641"/>
                </a:lnTo>
                <a:lnTo>
                  <a:pt x="213969" y="46634"/>
                </a:lnTo>
                <a:lnTo>
                  <a:pt x="42062" y="46634"/>
                </a:lnTo>
                <a:close/>
                <a:moveTo>
                  <a:pt x="420588" y="385420"/>
                </a:moveTo>
                <a:close/>
                <a:moveTo>
                  <a:pt x="453049" y="33833"/>
                </a:moveTo>
                <a:lnTo>
                  <a:pt x="453049" y="77267"/>
                </a:lnTo>
                <a:lnTo>
                  <a:pt x="701766" y="77267"/>
                </a:lnTo>
                <a:lnTo>
                  <a:pt x="701766" y="33833"/>
                </a:lnTo>
                <a:lnTo>
                  <a:pt x="453049" y="33833"/>
                </a:lnTo>
                <a:close/>
                <a:moveTo>
                  <a:pt x="577407" y="87326"/>
                </a:moveTo>
                <a:cubicBezTo>
                  <a:pt x="514314" y="87326"/>
                  <a:pt x="472251" y="112472"/>
                  <a:pt x="472251" y="150876"/>
                </a:cubicBezTo>
                <a:cubicBezTo>
                  <a:pt x="472251" y="189738"/>
                  <a:pt x="514314" y="214427"/>
                  <a:pt x="577407" y="214427"/>
                </a:cubicBezTo>
                <a:cubicBezTo>
                  <a:pt x="640501" y="214427"/>
                  <a:pt x="682563" y="189738"/>
                  <a:pt x="682563" y="150876"/>
                </a:cubicBezTo>
                <a:cubicBezTo>
                  <a:pt x="682563" y="112472"/>
                  <a:pt x="640501" y="87326"/>
                  <a:pt x="577407" y="87326"/>
                </a:cubicBezTo>
                <a:close/>
                <a:moveTo>
                  <a:pt x="577407" y="127559"/>
                </a:moveTo>
                <a:cubicBezTo>
                  <a:pt x="606211" y="127559"/>
                  <a:pt x="624499" y="135331"/>
                  <a:pt x="624499" y="150876"/>
                </a:cubicBezTo>
                <a:cubicBezTo>
                  <a:pt x="624499" y="165964"/>
                  <a:pt x="606211" y="174193"/>
                  <a:pt x="577407" y="174193"/>
                </a:cubicBezTo>
                <a:cubicBezTo>
                  <a:pt x="549061" y="174193"/>
                  <a:pt x="530316" y="165964"/>
                  <a:pt x="530316" y="150876"/>
                </a:cubicBezTo>
                <a:cubicBezTo>
                  <a:pt x="530316" y="135331"/>
                  <a:pt x="549061" y="127559"/>
                  <a:pt x="577407" y="127559"/>
                </a:cubicBezTo>
                <a:close/>
                <a:moveTo>
                  <a:pt x="546775" y="0"/>
                </a:moveTo>
                <a:lnTo>
                  <a:pt x="546775" y="55779"/>
                </a:lnTo>
                <a:lnTo>
                  <a:pt x="608040" y="55779"/>
                </a:lnTo>
                <a:lnTo>
                  <a:pt x="608040" y="0"/>
                </a:lnTo>
                <a:lnTo>
                  <a:pt x="546775" y="0"/>
                </a:lnTo>
                <a:close/>
                <a:moveTo>
                  <a:pt x="546775" y="192024"/>
                </a:moveTo>
                <a:lnTo>
                  <a:pt x="546775" y="251003"/>
                </a:lnTo>
                <a:lnTo>
                  <a:pt x="608040" y="251003"/>
                </a:lnTo>
                <a:lnTo>
                  <a:pt x="608040" y="192024"/>
                </a:lnTo>
                <a:lnTo>
                  <a:pt x="546775" y="192024"/>
                </a:lnTo>
                <a:close/>
                <a:moveTo>
                  <a:pt x="730569" y="3201"/>
                </a:moveTo>
                <a:lnTo>
                  <a:pt x="730569" y="289865"/>
                </a:lnTo>
                <a:lnTo>
                  <a:pt x="791834" y="289865"/>
                </a:lnTo>
                <a:lnTo>
                  <a:pt x="791834" y="3201"/>
                </a:lnTo>
                <a:lnTo>
                  <a:pt x="730569" y="3201"/>
                </a:lnTo>
                <a:close/>
                <a:moveTo>
                  <a:pt x="499226" y="306324"/>
                </a:moveTo>
                <a:lnTo>
                  <a:pt x="499226" y="352958"/>
                </a:lnTo>
                <a:lnTo>
                  <a:pt x="730569" y="352958"/>
                </a:lnTo>
                <a:lnTo>
                  <a:pt x="730569" y="426111"/>
                </a:lnTo>
                <a:lnTo>
                  <a:pt x="791834" y="426111"/>
                </a:lnTo>
                <a:lnTo>
                  <a:pt x="791834" y="306324"/>
                </a:lnTo>
                <a:lnTo>
                  <a:pt x="499226" y="306324"/>
                </a:lnTo>
                <a:close/>
                <a:moveTo>
                  <a:pt x="448477" y="281636"/>
                </a:moveTo>
                <a:cubicBezTo>
                  <a:pt x="523001" y="281636"/>
                  <a:pt x="620384" y="280264"/>
                  <a:pt x="709995" y="264719"/>
                </a:cubicBezTo>
                <a:lnTo>
                  <a:pt x="705424" y="224028"/>
                </a:lnTo>
                <a:cubicBezTo>
                  <a:pt x="619013" y="235001"/>
                  <a:pt x="517514" y="235459"/>
                  <a:pt x="441162" y="235459"/>
                </a:cubicBezTo>
                <a:lnTo>
                  <a:pt x="448477" y="281636"/>
                </a:lnTo>
                <a:close/>
                <a:moveTo>
                  <a:pt x="950118" y="385420"/>
                </a:moveTo>
                <a:close/>
                <a:moveTo>
                  <a:pt x="1104652" y="30633"/>
                </a:moveTo>
                <a:cubicBezTo>
                  <a:pt x="1038358" y="30633"/>
                  <a:pt x="987609" y="74067"/>
                  <a:pt x="987609" y="134874"/>
                </a:cubicBezTo>
                <a:cubicBezTo>
                  <a:pt x="987609" y="196139"/>
                  <a:pt x="1038358" y="239573"/>
                  <a:pt x="1104652" y="239573"/>
                </a:cubicBezTo>
                <a:cubicBezTo>
                  <a:pt x="1171403" y="239573"/>
                  <a:pt x="1221238" y="196139"/>
                  <a:pt x="1221238" y="134874"/>
                </a:cubicBezTo>
                <a:cubicBezTo>
                  <a:pt x="1221238" y="74067"/>
                  <a:pt x="1171403" y="30633"/>
                  <a:pt x="1104652" y="30633"/>
                </a:cubicBezTo>
                <a:close/>
                <a:moveTo>
                  <a:pt x="1104652" y="82753"/>
                </a:moveTo>
                <a:cubicBezTo>
                  <a:pt x="1137113" y="82753"/>
                  <a:pt x="1161802" y="101956"/>
                  <a:pt x="1161802" y="134874"/>
                </a:cubicBezTo>
                <a:cubicBezTo>
                  <a:pt x="1161802" y="168250"/>
                  <a:pt x="1137113" y="187452"/>
                  <a:pt x="1104652" y="187452"/>
                </a:cubicBezTo>
                <a:cubicBezTo>
                  <a:pt x="1072191" y="187452"/>
                  <a:pt x="1047502" y="168250"/>
                  <a:pt x="1047502" y="134874"/>
                </a:cubicBezTo>
                <a:cubicBezTo>
                  <a:pt x="1047502" y="101956"/>
                  <a:pt x="1072191" y="82753"/>
                  <a:pt x="1104652" y="82753"/>
                </a:cubicBezTo>
                <a:close/>
                <a:moveTo>
                  <a:pt x="1261015" y="2286"/>
                </a:moveTo>
                <a:lnTo>
                  <a:pt x="1261015" y="427025"/>
                </a:lnTo>
                <a:lnTo>
                  <a:pt x="1321822" y="427025"/>
                </a:lnTo>
                <a:lnTo>
                  <a:pt x="1321822" y="2286"/>
                </a:lnTo>
                <a:lnTo>
                  <a:pt x="1261015" y="2286"/>
                </a:lnTo>
                <a:close/>
                <a:moveTo>
                  <a:pt x="977550" y="341072"/>
                </a:moveTo>
                <a:cubicBezTo>
                  <a:pt x="1050702" y="341072"/>
                  <a:pt x="1150372" y="340157"/>
                  <a:pt x="1242269" y="321869"/>
                </a:cubicBezTo>
                <a:lnTo>
                  <a:pt x="1237697" y="277978"/>
                </a:lnTo>
                <a:cubicBezTo>
                  <a:pt x="1148543" y="291237"/>
                  <a:pt x="1044759" y="292151"/>
                  <a:pt x="970235" y="292151"/>
                </a:cubicBezTo>
                <a:lnTo>
                  <a:pt x="977550" y="341072"/>
                </a:lnTo>
                <a:close/>
                <a:moveTo>
                  <a:pt x="1370707" y="385420"/>
                </a:moveTo>
                <a:close/>
                <a:moveTo>
                  <a:pt x="1433800" y="191567"/>
                </a:moveTo>
                <a:lnTo>
                  <a:pt x="1433800" y="240030"/>
                </a:lnTo>
                <a:lnTo>
                  <a:pt x="1731437" y="240030"/>
                </a:lnTo>
                <a:lnTo>
                  <a:pt x="1731437" y="191567"/>
                </a:lnTo>
                <a:lnTo>
                  <a:pt x="1433800" y="191567"/>
                </a:lnTo>
                <a:close/>
                <a:moveTo>
                  <a:pt x="1389452" y="328727"/>
                </a:moveTo>
                <a:lnTo>
                  <a:pt x="1389452" y="378562"/>
                </a:lnTo>
                <a:lnTo>
                  <a:pt x="1772585" y="378562"/>
                </a:lnTo>
                <a:lnTo>
                  <a:pt x="1772585" y="328727"/>
                </a:lnTo>
                <a:lnTo>
                  <a:pt x="1389452" y="328727"/>
                </a:lnTo>
                <a:close/>
                <a:moveTo>
                  <a:pt x="1549929" y="213513"/>
                </a:moveTo>
                <a:lnTo>
                  <a:pt x="1549929" y="344729"/>
                </a:lnTo>
                <a:lnTo>
                  <a:pt x="1610737" y="344729"/>
                </a:lnTo>
                <a:lnTo>
                  <a:pt x="1610737" y="213513"/>
                </a:lnTo>
                <a:lnTo>
                  <a:pt x="1549929" y="213513"/>
                </a:lnTo>
                <a:close/>
                <a:moveTo>
                  <a:pt x="1433800" y="31547"/>
                </a:moveTo>
                <a:lnTo>
                  <a:pt x="1433800" y="212598"/>
                </a:lnTo>
                <a:lnTo>
                  <a:pt x="1494608" y="212598"/>
                </a:lnTo>
                <a:lnTo>
                  <a:pt x="1494608" y="80467"/>
                </a:lnTo>
                <a:lnTo>
                  <a:pt x="1728237" y="80467"/>
                </a:lnTo>
                <a:lnTo>
                  <a:pt x="1728237" y="31547"/>
                </a:lnTo>
                <a:lnTo>
                  <a:pt x="1433800" y="3154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3" name="Imag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67000" y="3721100"/>
            <a:ext cx="420624" cy="0"/>
          </a:xfrm>
          <a:prstGeom prst="rect">
            <a:avLst/>
          </a:prstGeom>
        </p:spPr>
      </p:pic>
      <p:sp>
        <p:nvSpPr>
          <p:cNvPr id="43" name="object 43"/>
          <p:cNvSpPr/>
          <p:nvPr/>
        </p:nvSpPr>
        <p:spPr>
          <a:xfrm>
            <a:off x="6032500" y="2933700"/>
            <a:ext cx="4572000" cy="1257300"/>
          </a:xfrm>
          <a:custGeom>
            <a:avLst/>
            <a:gdLst/>
            <a:ahLst/>
            <a:cxnLst/>
            <a:rect l="l" t="t" r="r" b="b"/>
            <a:pathLst>
              <a:path w="4572000" h="1257300">
                <a:moveTo>
                  <a:pt x="0" y="254000"/>
                </a:moveTo>
                <a:cubicBezTo>
                  <a:pt x="0" y="113719"/>
                  <a:pt x="113720" y="0"/>
                  <a:pt x="254000" y="0"/>
                </a:cubicBezTo>
                <a:lnTo>
                  <a:pt x="4318000" y="0"/>
                </a:lnTo>
                <a:cubicBezTo>
                  <a:pt x="4458280" y="0"/>
                  <a:pt x="4572000" y="113719"/>
                  <a:pt x="4572000" y="254000"/>
                </a:cubicBezTo>
                <a:lnTo>
                  <a:pt x="4572000" y="1003300"/>
                </a:lnTo>
                <a:cubicBezTo>
                  <a:pt x="4572000" y="1143581"/>
                  <a:pt x="4458280" y="1257300"/>
                  <a:pt x="4318000" y="1257300"/>
                </a:cubicBezTo>
                <a:lnTo>
                  <a:pt x="254000" y="1257300"/>
                </a:lnTo>
                <a:cubicBezTo>
                  <a:pt x="113720" y="1257300"/>
                  <a:pt x="0" y="1143581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4" name="object 44"/>
          <p:cNvSpPr/>
          <p:nvPr/>
        </p:nvSpPr>
        <p:spPr>
          <a:xfrm>
            <a:off x="6997700" y="3338423"/>
            <a:ext cx="2592732" cy="423368"/>
          </a:xfrm>
          <a:custGeom>
            <a:avLst/>
            <a:gdLst/>
            <a:ahLst/>
            <a:cxnLst/>
            <a:rect l="l" t="t" r="r" b="b"/>
            <a:pathLst>
              <a:path w="2592732" h="423368">
                <a:moveTo>
                  <a:pt x="0" y="382677"/>
                </a:moveTo>
                <a:close/>
                <a:moveTo>
                  <a:pt x="18745" y="324612"/>
                </a:moveTo>
                <a:lnTo>
                  <a:pt x="18745" y="374447"/>
                </a:lnTo>
                <a:lnTo>
                  <a:pt x="401878" y="374447"/>
                </a:lnTo>
                <a:lnTo>
                  <a:pt x="401878" y="324612"/>
                </a:lnTo>
                <a:lnTo>
                  <a:pt x="18745" y="324612"/>
                </a:lnTo>
                <a:close/>
                <a:moveTo>
                  <a:pt x="48006" y="36576"/>
                </a:moveTo>
                <a:lnTo>
                  <a:pt x="48006" y="85040"/>
                </a:lnTo>
                <a:lnTo>
                  <a:pt x="370331" y="85040"/>
                </a:lnTo>
                <a:lnTo>
                  <a:pt x="370331" y="36576"/>
                </a:lnTo>
                <a:lnTo>
                  <a:pt x="48006" y="36576"/>
                </a:lnTo>
                <a:close/>
                <a:moveTo>
                  <a:pt x="49835" y="211684"/>
                </a:moveTo>
                <a:lnTo>
                  <a:pt x="49835" y="260605"/>
                </a:lnTo>
                <a:lnTo>
                  <a:pt x="368960" y="260605"/>
                </a:lnTo>
                <a:lnTo>
                  <a:pt x="368960" y="211684"/>
                </a:lnTo>
                <a:lnTo>
                  <a:pt x="49835" y="211684"/>
                </a:lnTo>
                <a:close/>
                <a:moveTo>
                  <a:pt x="105613" y="81382"/>
                </a:moveTo>
                <a:lnTo>
                  <a:pt x="105613" y="216256"/>
                </a:lnTo>
                <a:lnTo>
                  <a:pt x="166421" y="216256"/>
                </a:lnTo>
                <a:lnTo>
                  <a:pt x="166421" y="81382"/>
                </a:lnTo>
                <a:lnTo>
                  <a:pt x="105613" y="81382"/>
                </a:lnTo>
                <a:close/>
                <a:moveTo>
                  <a:pt x="252374" y="81382"/>
                </a:moveTo>
                <a:lnTo>
                  <a:pt x="252374" y="216256"/>
                </a:lnTo>
                <a:lnTo>
                  <a:pt x="312725" y="216256"/>
                </a:lnTo>
                <a:lnTo>
                  <a:pt x="312725" y="81382"/>
                </a:lnTo>
                <a:lnTo>
                  <a:pt x="252374" y="81382"/>
                </a:lnTo>
                <a:close/>
                <a:moveTo>
                  <a:pt x="420588" y="382677"/>
                </a:moveTo>
                <a:close/>
                <a:moveTo>
                  <a:pt x="439333" y="327356"/>
                </a:moveTo>
                <a:lnTo>
                  <a:pt x="439333" y="376733"/>
                </a:lnTo>
                <a:lnTo>
                  <a:pt x="822467" y="376733"/>
                </a:lnTo>
                <a:lnTo>
                  <a:pt x="822467" y="327356"/>
                </a:lnTo>
                <a:lnTo>
                  <a:pt x="439333" y="327356"/>
                </a:lnTo>
                <a:close/>
                <a:moveTo>
                  <a:pt x="599810" y="247346"/>
                </a:moveTo>
                <a:lnTo>
                  <a:pt x="599810" y="347473"/>
                </a:lnTo>
                <a:lnTo>
                  <a:pt x="660618" y="347473"/>
                </a:lnTo>
                <a:lnTo>
                  <a:pt x="660618" y="247346"/>
                </a:lnTo>
                <a:lnTo>
                  <a:pt x="599810" y="247346"/>
                </a:lnTo>
                <a:close/>
                <a:moveTo>
                  <a:pt x="482310" y="27433"/>
                </a:moveTo>
                <a:lnTo>
                  <a:pt x="482310" y="75438"/>
                </a:lnTo>
                <a:lnTo>
                  <a:pt x="719140" y="75438"/>
                </a:lnTo>
                <a:lnTo>
                  <a:pt x="719140" y="120702"/>
                </a:lnTo>
                <a:lnTo>
                  <a:pt x="483225" y="120702"/>
                </a:lnTo>
                <a:lnTo>
                  <a:pt x="483225" y="239573"/>
                </a:lnTo>
                <a:lnTo>
                  <a:pt x="543575" y="239573"/>
                </a:lnTo>
                <a:lnTo>
                  <a:pt x="543575" y="168251"/>
                </a:lnTo>
                <a:lnTo>
                  <a:pt x="779490" y="168251"/>
                </a:lnTo>
                <a:lnTo>
                  <a:pt x="779490" y="27433"/>
                </a:lnTo>
                <a:lnTo>
                  <a:pt x="482310" y="27433"/>
                </a:lnTo>
                <a:close/>
                <a:moveTo>
                  <a:pt x="483225" y="215341"/>
                </a:moveTo>
                <a:lnTo>
                  <a:pt x="483225" y="264263"/>
                </a:lnTo>
                <a:lnTo>
                  <a:pt x="789091" y="264263"/>
                </a:lnTo>
                <a:lnTo>
                  <a:pt x="789091" y="215341"/>
                </a:lnTo>
                <a:lnTo>
                  <a:pt x="483225" y="215341"/>
                </a:lnTo>
                <a:close/>
                <a:moveTo>
                  <a:pt x="841176" y="382677"/>
                </a:moveTo>
                <a:close/>
                <a:moveTo>
                  <a:pt x="1034572" y="104699"/>
                </a:moveTo>
                <a:lnTo>
                  <a:pt x="1034572" y="153620"/>
                </a:lnTo>
                <a:lnTo>
                  <a:pt x="1100866" y="153620"/>
                </a:lnTo>
                <a:lnTo>
                  <a:pt x="1100866" y="104699"/>
                </a:lnTo>
                <a:lnTo>
                  <a:pt x="1034572" y="104699"/>
                </a:lnTo>
                <a:close/>
                <a:moveTo>
                  <a:pt x="1079835" y="8230"/>
                </a:moveTo>
                <a:lnTo>
                  <a:pt x="1079835" y="256033"/>
                </a:lnTo>
                <a:lnTo>
                  <a:pt x="1136527" y="256033"/>
                </a:lnTo>
                <a:lnTo>
                  <a:pt x="1136527" y="8230"/>
                </a:lnTo>
                <a:lnTo>
                  <a:pt x="1079835" y="8230"/>
                </a:lnTo>
                <a:close/>
                <a:moveTo>
                  <a:pt x="933988" y="63552"/>
                </a:moveTo>
                <a:lnTo>
                  <a:pt x="933988" y="90526"/>
                </a:lnTo>
                <a:cubicBezTo>
                  <a:pt x="933988" y="137618"/>
                  <a:pt x="910671" y="185624"/>
                  <a:pt x="853978" y="208026"/>
                </a:cubicBezTo>
                <a:lnTo>
                  <a:pt x="884610" y="255118"/>
                </a:lnTo>
                <a:cubicBezTo>
                  <a:pt x="953190" y="227686"/>
                  <a:pt x="981079" y="161392"/>
                  <a:pt x="981079" y="90526"/>
                </a:cubicBezTo>
                <a:lnTo>
                  <a:pt x="981079" y="63552"/>
                </a:lnTo>
                <a:lnTo>
                  <a:pt x="933988" y="63552"/>
                </a:lnTo>
                <a:close/>
                <a:moveTo>
                  <a:pt x="945418" y="63552"/>
                </a:moveTo>
                <a:lnTo>
                  <a:pt x="945418" y="90526"/>
                </a:lnTo>
                <a:cubicBezTo>
                  <a:pt x="945418" y="158649"/>
                  <a:pt x="971478" y="221743"/>
                  <a:pt x="1037772" y="247346"/>
                </a:cubicBezTo>
                <a:lnTo>
                  <a:pt x="1067490" y="200711"/>
                </a:lnTo>
                <a:cubicBezTo>
                  <a:pt x="1014455" y="179680"/>
                  <a:pt x="992510" y="135789"/>
                  <a:pt x="992510" y="90526"/>
                </a:cubicBezTo>
                <a:lnTo>
                  <a:pt x="992510" y="63552"/>
                </a:lnTo>
                <a:lnTo>
                  <a:pt x="945418" y="63552"/>
                </a:lnTo>
                <a:close/>
                <a:moveTo>
                  <a:pt x="867237" y="30176"/>
                </a:moveTo>
                <a:lnTo>
                  <a:pt x="867237" y="78639"/>
                </a:lnTo>
                <a:lnTo>
                  <a:pt x="1054232" y="78639"/>
                </a:lnTo>
                <a:lnTo>
                  <a:pt x="1054232" y="30176"/>
                </a:lnTo>
                <a:lnTo>
                  <a:pt x="867237" y="30176"/>
                </a:lnTo>
                <a:close/>
                <a:moveTo>
                  <a:pt x="1162588" y="0"/>
                </a:moveTo>
                <a:lnTo>
                  <a:pt x="1162588" y="257861"/>
                </a:lnTo>
                <a:lnTo>
                  <a:pt x="1220195" y="257861"/>
                </a:lnTo>
                <a:lnTo>
                  <a:pt x="1220195" y="0"/>
                </a:lnTo>
                <a:lnTo>
                  <a:pt x="1162588" y="0"/>
                </a:lnTo>
                <a:close/>
                <a:moveTo>
                  <a:pt x="929416" y="273406"/>
                </a:moveTo>
                <a:lnTo>
                  <a:pt x="929416" y="321869"/>
                </a:lnTo>
                <a:lnTo>
                  <a:pt x="1159844" y="321869"/>
                </a:lnTo>
                <a:lnTo>
                  <a:pt x="1159844" y="423368"/>
                </a:lnTo>
                <a:lnTo>
                  <a:pt x="1220195" y="423368"/>
                </a:lnTo>
                <a:lnTo>
                  <a:pt x="1220195" y="273406"/>
                </a:lnTo>
                <a:lnTo>
                  <a:pt x="929416" y="273406"/>
                </a:lnTo>
                <a:close/>
                <a:moveTo>
                  <a:pt x="1261765" y="382677"/>
                </a:moveTo>
                <a:close/>
                <a:moveTo>
                  <a:pt x="1325316" y="218085"/>
                </a:moveTo>
                <a:lnTo>
                  <a:pt x="1325316" y="265634"/>
                </a:lnTo>
                <a:lnTo>
                  <a:pt x="1622953" y="265634"/>
                </a:lnTo>
                <a:lnTo>
                  <a:pt x="1622953" y="218085"/>
                </a:lnTo>
                <a:lnTo>
                  <a:pt x="1325316" y="218085"/>
                </a:lnTo>
                <a:close/>
                <a:moveTo>
                  <a:pt x="1280510" y="325527"/>
                </a:moveTo>
                <a:lnTo>
                  <a:pt x="1280510" y="374905"/>
                </a:lnTo>
                <a:lnTo>
                  <a:pt x="1663643" y="374905"/>
                </a:lnTo>
                <a:lnTo>
                  <a:pt x="1663643" y="325527"/>
                </a:lnTo>
                <a:lnTo>
                  <a:pt x="1280510" y="325527"/>
                </a:lnTo>
                <a:close/>
                <a:moveTo>
                  <a:pt x="1325316" y="30633"/>
                </a:moveTo>
                <a:lnTo>
                  <a:pt x="1325316" y="231344"/>
                </a:lnTo>
                <a:lnTo>
                  <a:pt x="1387038" y="231344"/>
                </a:lnTo>
                <a:lnTo>
                  <a:pt x="1387038" y="79554"/>
                </a:lnTo>
                <a:lnTo>
                  <a:pt x="1619295" y="79554"/>
                </a:lnTo>
                <a:lnTo>
                  <a:pt x="1619295" y="30633"/>
                </a:lnTo>
                <a:lnTo>
                  <a:pt x="1325316" y="30633"/>
                </a:lnTo>
                <a:close/>
                <a:moveTo>
                  <a:pt x="1368292" y="123902"/>
                </a:moveTo>
                <a:lnTo>
                  <a:pt x="1368292" y="170993"/>
                </a:lnTo>
                <a:lnTo>
                  <a:pt x="1609694" y="170993"/>
                </a:lnTo>
                <a:lnTo>
                  <a:pt x="1609694" y="123902"/>
                </a:lnTo>
                <a:lnTo>
                  <a:pt x="1368292" y="123902"/>
                </a:lnTo>
                <a:close/>
                <a:moveTo>
                  <a:pt x="1791295" y="382677"/>
                </a:moveTo>
                <a:close/>
                <a:moveTo>
                  <a:pt x="1810041" y="324156"/>
                </a:moveTo>
                <a:lnTo>
                  <a:pt x="1810041" y="373990"/>
                </a:lnTo>
                <a:lnTo>
                  <a:pt x="2193174" y="373990"/>
                </a:lnTo>
                <a:lnTo>
                  <a:pt x="2193174" y="324156"/>
                </a:lnTo>
                <a:lnTo>
                  <a:pt x="1810041" y="324156"/>
                </a:lnTo>
                <a:close/>
                <a:moveTo>
                  <a:pt x="1969146" y="229972"/>
                </a:moveTo>
                <a:lnTo>
                  <a:pt x="1969146" y="337414"/>
                </a:lnTo>
                <a:lnTo>
                  <a:pt x="2029496" y="337414"/>
                </a:lnTo>
                <a:lnTo>
                  <a:pt x="2029496" y="229972"/>
                </a:lnTo>
                <a:lnTo>
                  <a:pt x="1969146" y="229972"/>
                </a:lnTo>
                <a:close/>
                <a:moveTo>
                  <a:pt x="1966860" y="23318"/>
                </a:moveTo>
                <a:lnTo>
                  <a:pt x="1966860" y="53950"/>
                </a:lnTo>
                <a:cubicBezTo>
                  <a:pt x="1966860" y="112472"/>
                  <a:pt x="1915196" y="177394"/>
                  <a:pt x="1818728" y="192939"/>
                </a:cubicBezTo>
                <a:lnTo>
                  <a:pt x="1843873" y="243689"/>
                </a:lnTo>
                <a:cubicBezTo>
                  <a:pt x="1954516" y="223571"/>
                  <a:pt x="2019895" y="144019"/>
                  <a:pt x="2019895" y="53950"/>
                </a:cubicBezTo>
                <a:lnTo>
                  <a:pt x="2019895" y="23318"/>
                </a:lnTo>
                <a:lnTo>
                  <a:pt x="1966860" y="23318"/>
                </a:lnTo>
                <a:close/>
                <a:moveTo>
                  <a:pt x="1978747" y="23318"/>
                </a:moveTo>
                <a:lnTo>
                  <a:pt x="1978747" y="53950"/>
                </a:lnTo>
                <a:cubicBezTo>
                  <a:pt x="1978747" y="145390"/>
                  <a:pt x="2044127" y="223114"/>
                  <a:pt x="2155227" y="243689"/>
                </a:cubicBezTo>
                <a:lnTo>
                  <a:pt x="2180372" y="192939"/>
                </a:lnTo>
                <a:cubicBezTo>
                  <a:pt x="2083446" y="177394"/>
                  <a:pt x="2031783" y="113844"/>
                  <a:pt x="2031783" y="53950"/>
                </a:cubicBezTo>
                <a:lnTo>
                  <a:pt x="2031783" y="23318"/>
                </a:lnTo>
                <a:lnTo>
                  <a:pt x="1978747" y="23318"/>
                </a:lnTo>
                <a:close/>
                <a:moveTo>
                  <a:pt x="2211884" y="382677"/>
                </a:moveTo>
                <a:close/>
                <a:moveTo>
                  <a:pt x="2534667" y="0"/>
                </a:moveTo>
                <a:lnTo>
                  <a:pt x="2534667" y="423368"/>
                </a:lnTo>
                <a:lnTo>
                  <a:pt x="2592732" y="423368"/>
                </a:lnTo>
                <a:lnTo>
                  <a:pt x="2592732" y="0"/>
                </a:lnTo>
                <a:lnTo>
                  <a:pt x="2534667" y="0"/>
                </a:lnTo>
                <a:close/>
                <a:moveTo>
                  <a:pt x="2481174" y="159563"/>
                </a:moveTo>
                <a:lnTo>
                  <a:pt x="2481174" y="208026"/>
                </a:lnTo>
                <a:lnTo>
                  <a:pt x="2551126" y="208026"/>
                </a:lnTo>
                <a:lnTo>
                  <a:pt x="2551126" y="159563"/>
                </a:lnTo>
                <a:lnTo>
                  <a:pt x="2481174" y="159563"/>
                </a:lnTo>
                <a:close/>
                <a:moveTo>
                  <a:pt x="2354987" y="51664"/>
                </a:moveTo>
                <a:lnTo>
                  <a:pt x="2354987" y="64465"/>
                </a:lnTo>
                <a:cubicBezTo>
                  <a:pt x="2354987" y="165964"/>
                  <a:pt x="2321154" y="237287"/>
                  <a:pt x="2224685" y="294437"/>
                </a:cubicBezTo>
                <a:lnTo>
                  <a:pt x="2259890" y="336500"/>
                </a:lnTo>
                <a:cubicBezTo>
                  <a:pt x="2378304" y="267462"/>
                  <a:pt x="2413051" y="170993"/>
                  <a:pt x="2413051" y="51664"/>
                </a:cubicBezTo>
                <a:lnTo>
                  <a:pt x="2354987" y="51664"/>
                </a:lnTo>
                <a:close/>
                <a:moveTo>
                  <a:pt x="2246174" y="51664"/>
                </a:moveTo>
                <a:lnTo>
                  <a:pt x="2246174" y="100585"/>
                </a:lnTo>
                <a:lnTo>
                  <a:pt x="2372818" y="100585"/>
                </a:lnTo>
                <a:lnTo>
                  <a:pt x="2372818" y="51664"/>
                </a:lnTo>
                <a:lnTo>
                  <a:pt x="2246174" y="51664"/>
                </a:lnTo>
                <a:close/>
                <a:moveTo>
                  <a:pt x="2440941" y="10973"/>
                </a:moveTo>
                <a:lnTo>
                  <a:pt x="2440941" y="405080"/>
                </a:lnTo>
                <a:lnTo>
                  <a:pt x="2497634" y="405080"/>
                </a:lnTo>
                <a:lnTo>
                  <a:pt x="2497634" y="10973"/>
                </a:lnTo>
                <a:lnTo>
                  <a:pt x="2440941" y="109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4" name="Image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97700" y="3721100"/>
            <a:ext cx="420624" cy="0"/>
          </a:xfrm>
          <a:prstGeom prst="rect">
            <a:avLst/>
          </a:prstGeom>
        </p:spPr>
      </p:pic>
      <p:sp>
        <p:nvSpPr>
          <p:cNvPr id="45" name="object 45"/>
          <p:cNvSpPr/>
          <p:nvPr/>
        </p:nvSpPr>
        <p:spPr>
          <a:xfrm>
            <a:off x="11201400" y="2933700"/>
            <a:ext cx="3873500" cy="1257300"/>
          </a:xfrm>
          <a:custGeom>
            <a:avLst/>
            <a:gdLst/>
            <a:ahLst/>
            <a:cxnLst/>
            <a:rect l="l" t="t" r="r" b="b"/>
            <a:pathLst>
              <a:path w="3873500" h="1257300">
                <a:moveTo>
                  <a:pt x="0" y="254000"/>
                </a:moveTo>
                <a:cubicBezTo>
                  <a:pt x="0" y="113719"/>
                  <a:pt x="113719" y="0"/>
                  <a:pt x="254000" y="0"/>
                </a:cubicBezTo>
                <a:lnTo>
                  <a:pt x="3619500" y="0"/>
                </a:lnTo>
                <a:cubicBezTo>
                  <a:pt x="3759780" y="0"/>
                  <a:pt x="3873500" y="113719"/>
                  <a:pt x="3873500" y="254000"/>
                </a:cubicBezTo>
                <a:lnTo>
                  <a:pt x="3873500" y="1003300"/>
                </a:lnTo>
                <a:cubicBezTo>
                  <a:pt x="3873500" y="1143581"/>
                  <a:pt x="3759780" y="1257300"/>
                  <a:pt x="3619500" y="1257300"/>
                </a:cubicBezTo>
                <a:lnTo>
                  <a:pt x="254000" y="1257300"/>
                </a:lnTo>
                <a:cubicBezTo>
                  <a:pt x="113719" y="1257300"/>
                  <a:pt x="0" y="1143581"/>
                  <a:pt x="0" y="1003300"/>
                </a:cubicBezTo>
                <a:lnTo>
                  <a:pt x="0" y="254000"/>
                </a:lnTo>
                <a:close/>
              </a:path>
            </a:pathLst>
          </a:custGeom>
          <a:solidFill>
            <a:srgbClr val="f0ee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6" name="object 46"/>
          <p:cNvSpPr/>
          <p:nvPr/>
        </p:nvSpPr>
        <p:spPr>
          <a:xfrm>
            <a:off x="12166600" y="3338423"/>
            <a:ext cx="1895770" cy="423368"/>
          </a:xfrm>
          <a:custGeom>
            <a:avLst/>
            <a:gdLst/>
            <a:ahLst/>
            <a:cxnLst/>
            <a:rect l="l" t="t" r="r" b="b"/>
            <a:pathLst>
              <a:path w="1895770" h="423368">
                <a:moveTo>
                  <a:pt x="0" y="382677"/>
                </a:moveTo>
                <a:close/>
                <a:moveTo>
                  <a:pt x="154534" y="388163"/>
                </a:moveTo>
                <a:cubicBezTo>
                  <a:pt x="131064" y="388163"/>
                  <a:pt x="109880" y="383592"/>
                  <a:pt x="90983" y="374447"/>
                </a:cubicBezTo>
                <a:cubicBezTo>
                  <a:pt x="72086" y="364998"/>
                  <a:pt x="56997" y="350825"/>
                  <a:pt x="45720" y="331927"/>
                </a:cubicBezTo>
                <a:cubicBezTo>
                  <a:pt x="34747" y="313030"/>
                  <a:pt x="29261" y="289104"/>
                  <a:pt x="29261" y="260147"/>
                </a:cubicBezTo>
                <a:lnTo>
                  <a:pt x="29261" y="62637"/>
                </a:lnTo>
                <a:lnTo>
                  <a:pt x="87782" y="62637"/>
                </a:lnTo>
                <a:lnTo>
                  <a:pt x="87782" y="260605"/>
                </a:lnTo>
                <a:cubicBezTo>
                  <a:pt x="87782" y="285598"/>
                  <a:pt x="93726" y="304191"/>
                  <a:pt x="105613" y="316383"/>
                </a:cubicBezTo>
                <a:cubicBezTo>
                  <a:pt x="117805" y="328575"/>
                  <a:pt x="134569" y="334671"/>
                  <a:pt x="155905" y="334671"/>
                </a:cubicBezTo>
                <a:cubicBezTo>
                  <a:pt x="176936" y="334671"/>
                  <a:pt x="193548" y="328575"/>
                  <a:pt x="205740" y="316383"/>
                </a:cubicBezTo>
                <a:cubicBezTo>
                  <a:pt x="217932" y="304191"/>
                  <a:pt x="224028" y="285598"/>
                  <a:pt x="224028" y="260605"/>
                </a:cubicBezTo>
                <a:lnTo>
                  <a:pt x="224028" y="62637"/>
                </a:lnTo>
                <a:lnTo>
                  <a:pt x="282549" y="62637"/>
                </a:lnTo>
                <a:lnTo>
                  <a:pt x="282549" y="260147"/>
                </a:lnTo>
                <a:cubicBezTo>
                  <a:pt x="282549" y="289104"/>
                  <a:pt x="276758" y="313030"/>
                  <a:pt x="265176" y="331927"/>
                </a:cubicBezTo>
                <a:cubicBezTo>
                  <a:pt x="253594" y="350825"/>
                  <a:pt x="238049" y="364998"/>
                  <a:pt x="218542" y="374447"/>
                </a:cubicBezTo>
                <a:cubicBezTo>
                  <a:pt x="199339" y="383592"/>
                  <a:pt x="178003" y="388163"/>
                  <a:pt x="154534" y="388163"/>
                </a:cubicBezTo>
                <a:close/>
                <a:moveTo>
                  <a:pt x="311200" y="382677"/>
                </a:moveTo>
                <a:close/>
                <a:moveTo>
                  <a:pt x="487221" y="388163"/>
                </a:moveTo>
                <a:cubicBezTo>
                  <a:pt x="454913" y="388163"/>
                  <a:pt x="427176" y="381306"/>
                  <a:pt x="404011" y="367590"/>
                </a:cubicBezTo>
                <a:cubicBezTo>
                  <a:pt x="380847" y="353569"/>
                  <a:pt x="363016" y="334214"/>
                  <a:pt x="350519" y="309525"/>
                </a:cubicBezTo>
                <a:cubicBezTo>
                  <a:pt x="338022" y="284531"/>
                  <a:pt x="331774" y="255728"/>
                  <a:pt x="331774" y="223114"/>
                </a:cubicBezTo>
                <a:cubicBezTo>
                  <a:pt x="331774" y="190500"/>
                  <a:pt x="338022" y="161697"/>
                  <a:pt x="350519" y="136704"/>
                </a:cubicBezTo>
                <a:cubicBezTo>
                  <a:pt x="363016" y="111710"/>
                  <a:pt x="380847" y="92202"/>
                  <a:pt x="404011" y="78182"/>
                </a:cubicBezTo>
                <a:cubicBezTo>
                  <a:pt x="427176" y="64161"/>
                  <a:pt x="454913" y="57150"/>
                  <a:pt x="487221" y="57150"/>
                </a:cubicBezTo>
                <a:cubicBezTo>
                  <a:pt x="525626" y="57150"/>
                  <a:pt x="557021" y="66752"/>
                  <a:pt x="581405" y="85954"/>
                </a:cubicBezTo>
                <a:cubicBezTo>
                  <a:pt x="606093" y="104852"/>
                  <a:pt x="621486" y="131522"/>
                  <a:pt x="627582" y="165964"/>
                </a:cubicBezTo>
                <a:lnTo>
                  <a:pt x="563117" y="165964"/>
                </a:lnTo>
                <a:cubicBezTo>
                  <a:pt x="559154" y="148591"/>
                  <a:pt x="550620" y="135027"/>
                  <a:pt x="537514" y="125273"/>
                </a:cubicBezTo>
                <a:cubicBezTo>
                  <a:pt x="524712" y="115215"/>
                  <a:pt x="507643" y="110186"/>
                  <a:pt x="486308" y="110186"/>
                </a:cubicBezTo>
                <a:cubicBezTo>
                  <a:pt x="456742" y="110186"/>
                  <a:pt x="433577" y="120244"/>
                  <a:pt x="416813" y="140361"/>
                </a:cubicBezTo>
                <a:cubicBezTo>
                  <a:pt x="400048" y="160478"/>
                  <a:pt x="391667" y="188063"/>
                  <a:pt x="391667" y="223114"/>
                </a:cubicBezTo>
                <a:cubicBezTo>
                  <a:pt x="391667" y="258166"/>
                  <a:pt x="400048" y="285750"/>
                  <a:pt x="416813" y="305868"/>
                </a:cubicBezTo>
                <a:cubicBezTo>
                  <a:pt x="433577" y="325680"/>
                  <a:pt x="456742" y="335585"/>
                  <a:pt x="486308" y="335585"/>
                </a:cubicBezTo>
                <a:cubicBezTo>
                  <a:pt x="507643" y="335585"/>
                  <a:pt x="524712" y="331013"/>
                  <a:pt x="537514" y="321869"/>
                </a:cubicBezTo>
                <a:cubicBezTo>
                  <a:pt x="550620" y="312421"/>
                  <a:pt x="559154" y="299467"/>
                  <a:pt x="563117" y="283007"/>
                </a:cubicBezTo>
                <a:lnTo>
                  <a:pt x="627582" y="283007"/>
                </a:lnTo>
                <a:cubicBezTo>
                  <a:pt x="621486" y="315926"/>
                  <a:pt x="606093" y="341681"/>
                  <a:pt x="581405" y="360274"/>
                </a:cubicBezTo>
                <a:cubicBezTo>
                  <a:pt x="557021" y="378867"/>
                  <a:pt x="525626" y="388163"/>
                  <a:pt x="487221" y="388163"/>
                </a:cubicBezTo>
                <a:close/>
                <a:moveTo>
                  <a:pt x="648295" y="382677"/>
                </a:moveTo>
                <a:close/>
                <a:moveTo>
                  <a:pt x="824317" y="388163"/>
                </a:moveTo>
                <a:cubicBezTo>
                  <a:pt x="792008" y="388163"/>
                  <a:pt x="764272" y="381306"/>
                  <a:pt x="741107" y="367590"/>
                </a:cubicBezTo>
                <a:cubicBezTo>
                  <a:pt x="717942" y="353569"/>
                  <a:pt x="700112" y="334214"/>
                  <a:pt x="687615" y="309525"/>
                </a:cubicBezTo>
                <a:cubicBezTo>
                  <a:pt x="675118" y="284531"/>
                  <a:pt x="668869" y="255728"/>
                  <a:pt x="668869" y="223114"/>
                </a:cubicBezTo>
                <a:cubicBezTo>
                  <a:pt x="668869" y="190500"/>
                  <a:pt x="675118" y="161697"/>
                  <a:pt x="687615" y="136704"/>
                </a:cubicBezTo>
                <a:cubicBezTo>
                  <a:pt x="700112" y="111710"/>
                  <a:pt x="717942" y="92202"/>
                  <a:pt x="741107" y="78182"/>
                </a:cubicBezTo>
                <a:cubicBezTo>
                  <a:pt x="764272" y="64161"/>
                  <a:pt x="792008" y="57150"/>
                  <a:pt x="824317" y="57150"/>
                </a:cubicBezTo>
                <a:cubicBezTo>
                  <a:pt x="862723" y="57150"/>
                  <a:pt x="894116" y="66752"/>
                  <a:pt x="918501" y="85954"/>
                </a:cubicBezTo>
                <a:cubicBezTo>
                  <a:pt x="943189" y="104852"/>
                  <a:pt x="958582" y="131522"/>
                  <a:pt x="964678" y="165964"/>
                </a:cubicBezTo>
                <a:lnTo>
                  <a:pt x="900212" y="165964"/>
                </a:lnTo>
                <a:cubicBezTo>
                  <a:pt x="896251" y="148591"/>
                  <a:pt x="887716" y="135027"/>
                  <a:pt x="874609" y="125273"/>
                </a:cubicBezTo>
                <a:cubicBezTo>
                  <a:pt x="861808" y="115215"/>
                  <a:pt x="844739" y="110186"/>
                  <a:pt x="823403" y="110186"/>
                </a:cubicBezTo>
                <a:cubicBezTo>
                  <a:pt x="793838" y="110186"/>
                  <a:pt x="770672" y="120244"/>
                  <a:pt x="753908" y="140361"/>
                </a:cubicBezTo>
                <a:cubicBezTo>
                  <a:pt x="737144" y="160478"/>
                  <a:pt x="728762" y="188063"/>
                  <a:pt x="728762" y="223114"/>
                </a:cubicBezTo>
                <a:cubicBezTo>
                  <a:pt x="728762" y="258166"/>
                  <a:pt x="737144" y="285750"/>
                  <a:pt x="753908" y="305868"/>
                </a:cubicBezTo>
                <a:cubicBezTo>
                  <a:pt x="770672" y="325680"/>
                  <a:pt x="793838" y="335585"/>
                  <a:pt x="823403" y="335585"/>
                </a:cubicBezTo>
                <a:cubicBezTo>
                  <a:pt x="844739" y="335585"/>
                  <a:pt x="861808" y="331013"/>
                  <a:pt x="874609" y="321869"/>
                </a:cubicBezTo>
                <a:cubicBezTo>
                  <a:pt x="887716" y="312421"/>
                  <a:pt x="896251" y="299467"/>
                  <a:pt x="900212" y="283007"/>
                </a:cubicBezTo>
                <a:lnTo>
                  <a:pt x="964678" y="283007"/>
                </a:lnTo>
                <a:cubicBezTo>
                  <a:pt x="958582" y="315926"/>
                  <a:pt x="943189" y="341681"/>
                  <a:pt x="918501" y="360274"/>
                </a:cubicBezTo>
                <a:cubicBezTo>
                  <a:pt x="894116" y="378867"/>
                  <a:pt x="862723" y="388163"/>
                  <a:pt x="824317" y="388163"/>
                </a:cubicBezTo>
                <a:close/>
                <a:moveTo>
                  <a:pt x="1094333" y="382677"/>
                </a:moveTo>
                <a:close/>
                <a:moveTo>
                  <a:pt x="1113078" y="324156"/>
                </a:moveTo>
                <a:lnTo>
                  <a:pt x="1113078" y="373990"/>
                </a:lnTo>
                <a:lnTo>
                  <a:pt x="1496213" y="373990"/>
                </a:lnTo>
                <a:lnTo>
                  <a:pt x="1496213" y="324156"/>
                </a:lnTo>
                <a:lnTo>
                  <a:pt x="1113078" y="324156"/>
                </a:lnTo>
                <a:close/>
                <a:moveTo>
                  <a:pt x="1272184" y="229972"/>
                </a:moveTo>
                <a:lnTo>
                  <a:pt x="1272184" y="337414"/>
                </a:lnTo>
                <a:lnTo>
                  <a:pt x="1332534" y="337414"/>
                </a:lnTo>
                <a:lnTo>
                  <a:pt x="1332534" y="229972"/>
                </a:lnTo>
                <a:lnTo>
                  <a:pt x="1272184" y="229972"/>
                </a:lnTo>
                <a:close/>
                <a:moveTo>
                  <a:pt x="1269898" y="23318"/>
                </a:moveTo>
                <a:lnTo>
                  <a:pt x="1269898" y="53950"/>
                </a:lnTo>
                <a:cubicBezTo>
                  <a:pt x="1269898" y="112472"/>
                  <a:pt x="1218234" y="177394"/>
                  <a:pt x="1121766" y="192939"/>
                </a:cubicBezTo>
                <a:lnTo>
                  <a:pt x="1146911" y="243689"/>
                </a:lnTo>
                <a:cubicBezTo>
                  <a:pt x="1257554" y="223571"/>
                  <a:pt x="1322933" y="144019"/>
                  <a:pt x="1322933" y="53950"/>
                </a:cubicBezTo>
                <a:lnTo>
                  <a:pt x="1322933" y="23318"/>
                </a:lnTo>
                <a:lnTo>
                  <a:pt x="1269898" y="23318"/>
                </a:lnTo>
                <a:close/>
                <a:moveTo>
                  <a:pt x="1281785" y="23318"/>
                </a:moveTo>
                <a:lnTo>
                  <a:pt x="1281785" y="53950"/>
                </a:lnTo>
                <a:cubicBezTo>
                  <a:pt x="1281785" y="145390"/>
                  <a:pt x="1347164" y="223114"/>
                  <a:pt x="1458264" y="243689"/>
                </a:cubicBezTo>
                <a:lnTo>
                  <a:pt x="1483410" y="192939"/>
                </a:lnTo>
                <a:cubicBezTo>
                  <a:pt x="1386484" y="177394"/>
                  <a:pt x="1334821" y="113844"/>
                  <a:pt x="1334821" y="53950"/>
                </a:cubicBezTo>
                <a:lnTo>
                  <a:pt x="1334821" y="23318"/>
                </a:lnTo>
                <a:lnTo>
                  <a:pt x="1281785" y="23318"/>
                </a:lnTo>
                <a:close/>
                <a:moveTo>
                  <a:pt x="1514921" y="382677"/>
                </a:moveTo>
                <a:close/>
                <a:moveTo>
                  <a:pt x="1837705" y="0"/>
                </a:moveTo>
                <a:lnTo>
                  <a:pt x="1837705" y="423368"/>
                </a:lnTo>
                <a:lnTo>
                  <a:pt x="1895770" y="423368"/>
                </a:lnTo>
                <a:lnTo>
                  <a:pt x="1895770" y="0"/>
                </a:lnTo>
                <a:lnTo>
                  <a:pt x="1837705" y="0"/>
                </a:lnTo>
                <a:close/>
                <a:moveTo>
                  <a:pt x="1784212" y="159563"/>
                </a:moveTo>
                <a:lnTo>
                  <a:pt x="1784212" y="208026"/>
                </a:lnTo>
                <a:lnTo>
                  <a:pt x="1854164" y="208026"/>
                </a:lnTo>
                <a:lnTo>
                  <a:pt x="1854164" y="159563"/>
                </a:lnTo>
                <a:lnTo>
                  <a:pt x="1784212" y="159563"/>
                </a:lnTo>
                <a:close/>
                <a:moveTo>
                  <a:pt x="1658026" y="51664"/>
                </a:moveTo>
                <a:lnTo>
                  <a:pt x="1658026" y="64465"/>
                </a:lnTo>
                <a:cubicBezTo>
                  <a:pt x="1658026" y="165964"/>
                  <a:pt x="1624192" y="237287"/>
                  <a:pt x="1527724" y="294437"/>
                </a:cubicBezTo>
                <a:lnTo>
                  <a:pt x="1562928" y="336500"/>
                </a:lnTo>
                <a:cubicBezTo>
                  <a:pt x="1681342" y="267462"/>
                  <a:pt x="1716089" y="170993"/>
                  <a:pt x="1716089" y="51664"/>
                </a:cubicBezTo>
                <a:lnTo>
                  <a:pt x="1658026" y="51664"/>
                </a:lnTo>
                <a:close/>
                <a:moveTo>
                  <a:pt x="1549211" y="51664"/>
                </a:moveTo>
                <a:lnTo>
                  <a:pt x="1549211" y="100585"/>
                </a:lnTo>
                <a:lnTo>
                  <a:pt x="1675856" y="100585"/>
                </a:lnTo>
                <a:lnTo>
                  <a:pt x="1675856" y="51664"/>
                </a:lnTo>
                <a:lnTo>
                  <a:pt x="1549211" y="51664"/>
                </a:lnTo>
                <a:close/>
                <a:moveTo>
                  <a:pt x="1743979" y="10973"/>
                </a:moveTo>
                <a:lnTo>
                  <a:pt x="1743979" y="405080"/>
                </a:lnTo>
                <a:lnTo>
                  <a:pt x="1800671" y="405080"/>
                </a:lnTo>
                <a:lnTo>
                  <a:pt x="1800671" y="10973"/>
                </a:lnTo>
                <a:lnTo>
                  <a:pt x="1743979" y="1097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15" name="Image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166600" y="3721100"/>
            <a:ext cx="311353" cy="0"/>
          </a:xfrm>
          <a:prstGeom prst="rect">
            <a:avLst/>
          </a:prstGeom>
        </p:spPr>
      </p:pic>
      <p:pic>
        <p:nvPicPr>
          <p:cNvPr id="16" name="Image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748202" y="381000"/>
            <a:ext cx="5092796" cy="509279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"/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45" name="Image"/>
          <p:cNvPicPr>
            <a:picLocks noChangeAspect="1"/>
          </p:cNvPicPr>
          <p:nvPr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"/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47" name="Image"/>
          <p:cNvPicPr>
            <a:picLocks noChangeAspect="1"/>
          </p:cNvPicPr>
          <p:nvPr/>
        </p:nvPicPr>
        <p:blipFill>
          <a:blip r:embed="rId4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"/>
          <p:cNvPicPr>
            <a:picLocks noChangeAspect="1"/>
          </p:cNvPicPr>
          <p:nvPr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49" name="Image"/>
          <p:cNvPicPr>
            <a:picLocks noChangeAspect="1"/>
          </p:cNvPicPr>
          <p:nvPr/>
        </p:nvPicPr>
        <p:blipFill>
          <a:blip r:embed="rId4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"/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51" name="Image"/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"/>
          <p:cNvPicPr>
            <a:picLocks noChangeAspect="1"/>
          </p:cNvPicPr>
          <p:nvPr/>
        </p:nvPicPr>
        <p:blipFill>
          <a:blip r:embed="rId5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"/>
          <p:cNvPicPr>
            <a:picLocks noChangeAspect="1"/>
          </p:cNvPicPr>
          <p:nvPr/>
        </p:nvPicPr>
        <p:blipFill>
          <a:blip r:embed="rId5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"/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"/>
          <p:cNvPicPr>
            <a:picLocks noChangeAspect="1"/>
          </p:cNvPicPr>
          <p:nvPr/>
        </p:nvPicPr>
        <p:blipFill>
          <a:blip r:embed="rId5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bject 47"/>
          <p:cNvSpPr/>
          <p:nvPr/>
        </p:nvSpPr>
        <p:spPr>
          <a:xfrm>
            <a:off x="0" y="0"/>
            <a:ext cx="24384000" cy="13716000"/>
          </a:xfrm>
          <a:custGeom>
            <a:avLst/>
            <a:gdLst/>
            <a:ahLst/>
            <a:cxnLst/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pic>
        <p:nvPicPr>
          <p:cNvPr id="56" name="Image"/>
          <p:cNvPicPr>
            <a:picLocks noChangeAspect="1"/>
          </p:cNvPicPr>
          <p:nvPr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"/>
          <p:cNvPicPr>
            <a:picLocks noChangeAspect="1"/>
          </p:cNvPicPr>
          <p:nvPr/>
        </p:nvPicPr>
        <p:blipFill>
          <a:blip r:embed="rId5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58" name="Image"/>
          <p:cNvPicPr>
            <a:picLocks noChangeAspect="1"/>
          </p:cNvPicPr>
          <p:nvPr/>
        </p:nvPicPr>
        <p:blipFill>
          <a:blip r:embed="rId5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"/>
          <p:cNvPicPr>
            <a:picLocks noChangeAspect="1"/>
          </p:cNvPicPr>
          <p:nvPr/>
        </p:nvPicPr>
        <p:blipFill>
          <a:blip r:embed="rId5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60" name="Image"/>
          <p:cNvPicPr>
            <a:picLocks noChangeAspect="1"/>
          </p:cNvPicPr>
          <p:nvPr/>
        </p:nvPicPr>
        <p:blipFill>
          <a:blip r:embed="rId6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age"/>
          <p:cNvPicPr>
            <a:picLocks noChangeAspect="1"/>
          </p:cNvPicPr>
          <p:nvPr/>
        </p:nvPicPr>
        <p:blipFill>
          <a:blip r:embed="rId6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62" name="Image"/>
          <p:cNvPicPr>
            <a:picLocks noChangeAspect="1"/>
          </p:cNvPicPr>
          <p:nvPr/>
        </p:nvPicPr>
        <p:blipFill>
          <a:blip r:embed="rId6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"/>
          <p:cNvPicPr>
            <a:picLocks noChangeAspect="1"/>
          </p:cNvPicPr>
          <p:nvPr/>
        </p:nvPicPr>
        <p:blipFill>
          <a:blip r:embed="rId6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64" name="Image"/>
          <p:cNvPicPr>
            <a:picLocks noChangeAspect="1"/>
          </p:cNvPicPr>
          <p:nvPr/>
        </p:nvPicPr>
        <p:blipFill>
          <a:blip r:embed="rId6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"/>
          <p:cNvPicPr>
            <a:picLocks noChangeAspect="1"/>
          </p:cNvPicPr>
          <p:nvPr/>
        </p:nvPicPr>
        <p:blipFill>
          <a:blip r:embed="rId6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  <p:pic>
        <p:nvPicPr>
          <p:cNvPr id="66" name="Image"/>
          <p:cNvPicPr>
            <a:picLocks noChangeAspect="1"/>
          </p:cNvPicPr>
          <p:nvPr/>
        </p:nvPicPr>
        <p:blipFill>
          <a:blip r:embed="rId6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81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2023-02-17T00:13:18Z</dcterms:created>
  <dcterms:modified xsi:type="dcterms:W3CDTF">2023-02-17T00:13:18Z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2023-02-17T00:00:00Z</vt:filetime>
  </property>
  <property fmtid="{D5CDD505-2E9C-101B-9397-08002B2CF9AE}" pid="3" name="LastSaved">
    <vt:filetime>2023-02-17T00:00:00Z</vt:filetime>
  </property>
</Properties>
</file>